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251950" cy="13103225"/>
  <p:notesSz cx="8582025" cy="12433300"/>
  <p:defaultTextStyle>
    <a:defPPr>
      <a:defRPr lang="en-US"/>
    </a:defPPr>
    <a:lvl1pPr marL="0" algn="l" defTabSz="638708" rtl="0" eaLnBrk="1" latinLnBrk="0" hangingPunct="1">
      <a:defRPr sz="2515" kern="1200">
        <a:solidFill>
          <a:schemeClr val="tx1"/>
        </a:solidFill>
        <a:latin typeface="+mn-lt"/>
        <a:ea typeface="+mn-ea"/>
        <a:cs typeface="+mn-cs"/>
      </a:defRPr>
    </a:lvl1pPr>
    <a:lvl2pPr marL="638708" algn="l" defTabSz="638708" rtl="0" eaLnBrk="1" latinLnBrk="0" hangingPunct="1">
      <a:defRPr sz="2515" kern="1200">
        <a:solidFill>
          <a:schemeClr val="tx1"/>
        </a:solidFill>
        <a:latin typeface="+mn-lt"/>
        <a:ea typeface="+mn-ea"/>
        <a:cs typeface="+mn-cs"/>
      </a:defRPr>
    </a:lvl2pPr>
    <a:lvl3pPr marL="1277417" algn="l" defTabSz="638708" rtl="0" eaLnBrk="1" latinLnBrk="0" hangingPunct="1">
      <a:defRPr sz="2515" kern="1200">
        <a:solidFill>
          <a:schemeClr val="tx1"/>
        </a:solidFill>
        <a:latin typeface="+mn-lt"/>
        <a:ea typeface="+mn-ea"/>
        <a:cs typeface="+mn-cs"/>
      </a:defRPr>
    </a:lvl3pPr>
    <a:lvl4pPr marL="1916125" algn="l" defTabSz="638708" rtl="0" eaLnBrk="1" latinLnBrk="0" hangingPunct="1">
      <a:defRPr sz="2515" kern="1200">
        <a:solidFill>
          <a:schemeClr val="tx1"/>
        </a:solidFill>
        <a:latin typeface="+mn-lt"/>
        <a:ea typeface="+mn-ea"/>
        <a:cs typeface="+mn-cs"/>
      </a:defRPr>
    </a:lvl4pPr>
    <a:lvl5pPr marL="2554834" algn="l" defTabSz="638708" rtl="0" eaLnBrk="1" latinLnBrk="0" hangingPunct="1">
      <a:defRPr sz="2515" kern="1200">
        <a:solidFill>
          <a:schemeClr val="tx1"/>
        </a:solidFill>
        <a:latin typeface="+mn-lt"/>
        <a:ea typeface="+mn-ea"/>
        <a:cs typeface="+mn-cs"/>
      </a:defRPr>
    </a:lvl5pPr>
    <a:lvl6pPr marL="3193542" algn="l" defTabSz="638708" rtl="0" eaLnBrk="1" latinLnBrk="0" hangingPunct="1">
      <a:defRPr sz="2515" kern="1200">
        <a:solidFill>
          <a:schemeClr val="tx1"/>
        </a:solidFill>
        <a:latin typeface="+mn-lt"/>
        <a:ea typeface="+mn-ea"/>
        <a:cs typeface="+mn-cs"/>
      </a:defRPr>
    </a:lvl6pPr>
    <a:lvl7pPr marL="3832250" algn="l" defTabSz="638708" rtl="0" eaLnBrk="1" latinLnBrk="0" hangingPunct="1">
      <a:defRPr sz="2515" kern="1200">
        <a:solidFill>
          <a:schemeClr val="tx1"/>
        </a:solidFill>
        <a:latin typeface="+mn-lt"/>
        <a:ea typeface="+mn-ea"/>
        <a:cs typeface="+mn-cs"/>
      </a:defRPr>
    </a:lvl7pPr>
    <a:lvl8pPr marL="4470959" algn="l" defTabSz="638708" rtl="0" eaLnBrk="1" latinLnBrk="0" hangingPunct="1">
      <a:defRPr sz="2515" kern="1200">
        <a:solidFill>
          <a:schemeClr val="tx1"/>
        </a:solidFill>
        <a:latin typeface="+mn-lt"/>
        <a:ea typeface="+mn-ea"/>
        <a:cs typeface="+mn-cs"/>
      </a:defRPr>
    </a:lvl8pPr>
    <a:lvl9pPr marL="5109667" algn="l" defTabSz="638708" rtl="0" eaLnBrk="1" latinLnBrk="0" hangingPunct="1">
      <a:defRPr sz="25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9FE"/>
    <a:srgbClr val="D6E4F2"/>
    <a:srgbClr val="DFEAF5"/>
    <a:srgbClr val="F0F4FA"/>
    <a:srgbClr val="EDF3F9"/>
    <a:srgbClr val="F9FBFD"/>
    <a:srgbClr val="E8EEF8"/>
    <a:srgbClr val="FF85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 autoAdjust="0"/>
    <p:restoredTop sz="96301"/>
  </p:normalViewPr>
  <p:slideViewPr>
    <p:cSldViewPr snapToGrid="0">
      <p:cViewPr varScale="1">
        <p:scale>
          <a:sx n="87" d="100"/>
          <a:sy n="87" d="100"/>
        </p:scale>
        <p:origin x="96" y="12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897" y="2144442"/>
            <a:ext cx="7864157" cy="4561863"/>
          </a:xfrm>
        </p:spPr>
        <p:txBody>
          <a:bodyPr anchor="b"/>
          <a:lstStyle>
            <a:lvl1pPr algn="ctr">
              <a:defRPr sz="80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94" y="6882227"/>
            <a:ext cx="6938963" cy="3163579"/>
          </a:xfrm>
        </p:spPr>
        <p:txBody>
          <a:bodyPr/>
          <a:lstStyle>
            <a:lvl1pPr marL="0" indent="0" algn="ctr">
              <a:buNone/>
              <a:defRPr sz="3238"/>
            </a:lvl1pPr>
            <a:lvl2pPr marL="616809" indent="0" algn="ctr">
              <a:buNone/>
              <a:defRPr sz="2698"/>
            </a:lvl2pPr>
            <a:lvl3pPr marL="1233617" indent="0" algn="ctr">
              <a:buNone/>
              <a:defRPr sz="2428"/>
            </a:lvl3pPr>
            <a:lvl4pPr marL="1850426" indent="0" algn="ctr">
              <a:buNone/>
              <a:defRPr sz="2159"/>
            </a:lvl4pPr>
            <a:lvl5pPr marL="2467234" indent="0" algn="ctr">
              <a:buNone/>
              <a:defRPr sz="2159"/>
            </a:lvl5pPr>
            <a:lvl6pPr marL="3084043" indent="0" algn="ctr">
              <a:buNone/>
              <a:defRPr sz="2159"/>
            </a:lvl6pPr>
            <a:lvl7pPr marL="3700851" indent="0" algn="ctr">
              <a:buNone/>
              <a:defRPr sz="2159"/>
            </a:lvl7pPr>
            <a:lvl8pPr marL="4317660" indent="0" algn="ctr">
              <a:buNone/>
              <a:defRPr sz="2159"/>
            </a:lvl8pPr>
            <a:lvl9pPr marL="4934468" indent="0" algn="ctr">
              <a:buNone/>
              <a:defRPr sz="2159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59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10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0927" y="697626"/>
            <a:ext cx="1994952" cy="1110437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6072" y="697626"/>
            <a:ext cx="5869206" cy="1110437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11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79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4" y="3266710"/>
            <a:ext cx="7979807" cy="5450577"/>
          </a:xfrm>
        </p:spPr>
        <p:txBody>
          <a:bodyPr anchor="b"/>
          <a:lstStyle>
            <a:lvl1pPr>
              <a:defRPr sz="80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254" y="8768853"/>
            <a:ext cx="7979807" cy="2866329"/>
          </a:xfrm>
        </p:spPr>
        <p:txBody>
          <a:bodyPr/>
          <a:lstStyle>
            <a:lvl1pPr marL="0" indent="0">
              <a:buNone/>
              <a:defRPr sz="3238">
                <a:solidFill>
                  <a:schemeClr val="tx1"/>
                </a:solidFill>
              </a:defRPr>
            </a:lvl1pPr>
            <a:lvl2pPr marL="616809" indent="0">
              <a:buNone/>
              <a:defRPr sz="2698">
                <a:solidFill>
                  <a:schemeClr val="tx1">
                    <a:tint val="75000"/>
                  </a:schemeClr>
                </a:solidFill>
              </a:defRPr>
            </a:lvl2pPr>
            <a:lvl3pPr marL="1233617" indent="0">
              <a:buNone/>
              <a:defRPr sz="2428">
                <a:solidFill>
                  <a:schemeClr val="tx1">
                    <a:tint val="75000"/>
                  </a:schemeClr>
                </a:solidFill>
              </a:defRPr>
            </a:lvl3pPr>
            <a:lvl4pPr marL="1850426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4pPr>
            <a:lvl5pPr marL="2467234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5pPr>
            <a:lvl6pPr marL="3084043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6pPr>
            <a:lvl7pPr marL="3700851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7pPr>
            <a:lvl8pPr marL="431766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8pPr>
            <a:lvl9pPr marL="4934468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69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072" y="3488127"/>
            <a:ext cx="3932079" cy="83138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800" y="3488127"/>
            <a:ext cx="3932079" cy="83138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91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76" y="697629"/>
            <a:ext cx="7979807" cy="253268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278" y="3212112"/>
            <a:ext cx="3914008" cy="1574205"/>
          </a:xfrm>
        </p:spPr>
        <p:txBody>
          <a:bodyPr anchor="b"/>
          <a:lstStyle>
            <a:lvl1pPr marL="0" indent="0">
              <a:buNone/>
              <a:defRPr sz="3238" b="1"/>
            </a:lvl1pPr>
            <a:lvl2pPr marL="616809" indent="0">
              <a:buNone/>
              <a:defRPr sz="2698" b="1"/>
            </a:lvl2pPr>
            <a:lvl3pPr marL="1233617" indent="0">
              <a:buNone/>
              <a:defRPr sz="2428" b="1"/>
            </a:lvl3pPr>
            <a:lvl4pPr marL="1850426" indent="0">
              <a:buNone/>
              <a:defRPr sz="2159" b="1"/>
            </a:lvl4pPr>
            <a:lvl5pPr marL="2467234" indent="0">
              <a:buNone/>
              <a:defRPr sz="2159" b="1"/>
            </a:lvl5pPr>
            <a:lvl6pPr marL="3084043" indent="0">
              <a:buNone/>
              <a:defRPr sz="2159" b="1"/>
            </a:lvl6pPr>
            <a:lvl7pPr marL="3700851" indent="0">
              <a:buNone/>
              <a:defRPr sz="2159" b="1"/>
            </a:lvl7pPr>
            <a:lvl8pPr marL="4317660" indent="0">
              <a:buNone/>
              <a:defRPr sz="2159" b="1"/>
            </a:lvl8pPr>
            <a:lvl9pPr marL="4934468" indent="0">
              <a:buNone/>
              <a:defRPr sz="215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78" y="4786317"/>
            <a:ext cx="3914008" cy="70399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3801" y="3212112"/>
            <a:ext cx="3933284" cy="1574205"/>
          </a:xfrm>
        </p:spPr>
        <p:txBody>
          <a:bodyPr anchor="b"/>
          <a:lstStyle>
            <a:lvl1pPr marL="0" indent="0">
              <a:buNone/>
              <a:defRPr sz="3238" b="1"/>
            </a:lvl1pPr>
            <a:lvl2pPr marL="616809" indent="0">
              <a:buNone/>
              <a:defRPr sz="2698" b="1"/>
            </a:lvl2pPr>
            <a:lvl3pPr marL="1233617" indent="0">
              <a:buNone/>
              <a:defRPr sz="2428" b="1"/>
            </a:lvl3pPr>
            <a:lvl4pPr marL="1850426" indent="0">
              <a:buNone/>
              <a:defRPr sz="2159" b="1"/>
            </a:lvl4pPr>
            <a:lvl5pPr marL="2467234" indent="0">
              <a:buNone/>
              <a:defRPr sz="2159" b="1"/>
            </a:lvl5pPr>
            <a:lvl6pPr marL="3084043" indent="0">
              <a:buNone/>
              <a:defRPr sz="2159" b="1"/>
            </a:lvl6pPr>
            <a:lvl7pPr marL="3700851" indent="0">
              <a:buNone/>
              <a:defRPr sz="2159" b="1"/>
            </a:lvl7pPr>
            <a:lvl8pPr marL="4317660" indent="0">
              <a:buNone/>
              <a:defRPr sz="2159" b="1"/>
            </a:lvl8pPr>
            <a:lvl9pPr marL="4934468" indent="0">
              <a:buNone/>
              <a:defRPr sz="215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3801" y="4786317"/>
            <a:ext cx="3933284" cy="70399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23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93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28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76" y="873549"/>
            <a:ext cx="2983995" cy="3057419"/>
          </a:xfrm>
        </p:spPr>
        <p:txBody>
          <a:bodyPr anchor="b"/>
          <a:lstStyle>
            <a:lvl1pPr>
              <a:defRPr sz="431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284" y="1886626"/>
            <a:ext cx="4683800" cy="9311782"/>
          </a:xfrm>
        </p:spPr>
        <p:txBody>
          <a:bodyPr/>
          <a:lstStyle>
            <a:lvl1pPr>
              <a:defRPr sz="4317"/>
            </a:lvl1pPr>
            <a:lvl2pPr>
              <a:defRPr sz="3777"/>
            </a:lvl2pPr>
            <a:lvl3pPr>
              <a:defRPr sz="3238"/>
            </a:lvl3pPr>
            <a:lvl4pPr>
              <a:defRPr sz="2698"/>
            </a:lvl4pPr>
            <a:lvl5pPr>
              <a:defRPr sz="2698"/>
            </a:lvl5pPr>
            <a:lvl6pPr>
              <a:defRPr sz="2698"/>
            </a:lvl6pPr>
            <a:lvl7pPr>
              <a:defRPr sz="2698"/>
            </a:lvl7pPr>
            <a:lvl8pPr>
              <a:defRPr sz="2698"/>
            </a:lvl8pPr>
            <a:lvl9pPr>
              <a:defRPr sz="269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276" y="3930968"/>
            <a:ext cx="2983995" cy="7282604"/>
          </a:xfrm>
        </p:spPr>
        <p:txBody>
          <a:bodyPr/>
          <a:lstStyle>
            <a:lvl1pPr marL="0" indent="0">
              <a:buNone/>
              <a:defRPr sz="2159"/>
            </a:lvl1pPr>
            <a:lvl2pPr marL="616809" indent="0">
              <a:buNone/>
              <a:defRPr sz="1889"/>
            </a:lvl2pPr>
            <a:lvl3pPr marL="1233617" indent="0">
              <a:buNone/>
              <a:defRPr sz="1619"/>
            </a:lvl3pPr>
            <a:lvl4pPr marL="1850426" indent="0">
              <a:buNone/>
              <a:defRPr sz="1349"/>
            </a:lvl4pPr>
            <a:lvl5pPr marL="2467234" indent="0">
              <a:buNone/>
              <a:defRPr sz="1349"/>
            </a:lvl5pPr>
            <a:lvl6pPr marL="3084043" indent="0">
              <a:buNone/>
              <a:defRPr sz="1349"/>
            </a:lvl6pPr>
            <a:lvl7pPr marL="3700851" indent="0">
              <a:buNone/>
              <a:defRPr sz="1349"/>
            </a:lvl7pPr>
            <a:lvl8pPr marL="4317660" indent="0">
              <a:buNone/>
              <a:defRPr sz="1349"/>
            </a:lvl8pPr>
            <a:lvl9pPr marL="4934468" indent="0">
              <a:buNone/>
              <a:defRPr sz="134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77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76" y="873549"/>
            <a:ext cx="2983995" cy="3057419"/>
          </a:xfrm>
        </p:spPr>
        <p:txBody>
          <a:bodyPr anchor="b"/>
          <a:lstStyle>
            <a:lvl1pPr>
              <a:defRPr sz="431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33284" y="1886626"/>
            <a:ext cx="4683800" cy="9311782"/>
          </a:xfrm>
        </p:spPr>
        <p:txBody>
          <a:bodyPr anchor="t"/>
          <a:lstStyle>
            <a:lvl1pPr marL="0" indent="0">
              <a:buNone/>
              <a:defRPr sz="4317"/>
            </a:lvl1pPr>
            <a:lvl2pPr marL="616809" indent="0">
              <a:buNone/>
              <a:defRPr sz="3777"/>
            </a:lvl2pPr>
            <a:lvl3pPr marL="1233617" indent="0">
              <a:buNone/>
              <a:defRPr sz="3238"/>
            </a:lvl3pPr>
            <a:lvl4pPr marL="1850426" indent="0">
              <a:buNone/>
              <a:defRPr sz="2698"/>
            </a:lvl4pPr>
            <a:lvl5pPr marL="2467234" indent="0">
              <a:buNone/>
              <a:defRPr sz="2698"/>
            </a:lvl5pPr>
            <a:lvl6pPr marL="3084043" indent="0">
              <a:buNone/>
              <a:defRPr sz="2698"/>
            </a:lvl6pPr>
            <a:lvl7pPr marL="3700851" indent="0">
              <a:buNone/>
              <a:defRPr sz="2698"/>
            </a:lvl7pPr>
            <a:lvl8pPr marL="4317660" indent="0">
              <a:buNone/>
              <a:defRPr sz="2698"/>
            </a:lvl8pPr>
            <a:lvl9pPr marL="4934468" indent="0">
              <a:buNone/>
              <a:defRPr sz="269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276" y="3930968"/>
            <a:ext cx="2983995" cy="7282604"/>
          </a:xfrm>
        </p:spPr>
        <p:txBody>
          <a:bodyPr/>
          <a:lstStyle>
            <a:lvl1pPr marL="0" indent="0">
              <a:buNone/>
              <a:defRPr sz="2159"/>
            </a:lvl1pPr>
            <a:lvl2pPr marL="616809" indent="0">
              <a:buNone/>
              <a:defRPr sz="1889"/>
            </a:lvl2pPr>
            <a:lvl3pPr marL="1233617" indent="0">
              <a:buNone/>
              <a:defRPr sz="1619"/>
            </a:lvl3pPr>
            <a:lvl4pPr marL="1850426" indent="0">
              <a:buNone/>
              <a:defRPr sz="1349"/>
            </a:lvl4pPr>
            <a:lvl5pPr marL="2467234" indent="0">
              <a:buNone/>
              <a:defRPr sz="1349"/>
            </a:lvl5pPr>
            <a:lvl6pPr marL="3084043" indent="0">
              <a:buNone/>
              <a:defRPr sz="1349"/>
            </a:lvl6pPr>
            <a:lvl7pPr marL="3700851" indent="0">
              <a:buNone/>
              <a:defRPr sz="1349"/>
            </a:lvl7pPr>
            <a:lvl8pPr marL="4317660" indent="0">
              <a:buNone/>
              <a:defRPr sz="1349"/>
            </a:lvl8pPr>
            <a:lvl9pPr marL="4934468" indent="0">
              <a:buNone/>
              <a:defRPr sz="134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05B-3F72-498A-B488-E9081C342FA5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17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072" y="697629"/>
            <a:ext cx="7979807" cy="25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072" y="3488127"/>
            <a:ext cx="7979807" cy="831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072" y="12144752"/>
            <a:ext cx="2081689" cy="69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7705B-3F72-498A-B488-E9081C342FA5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4709" y="12144752"/>
            <a:ext cx="3122533" cy="69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4189" y="12144752"/>
            <a:ext cx="2081689" cy="69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BB944-E99D-4170-9736-38F1B4D3A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62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33617" rtl="0" eaLnBrk="1" latinLnBrk="0" hangingPunct="1">
        <a:lnSpc>
          <a:spcPct val="90000"/>
        </a:lnSpc>
        <a:spcBef>
          <a:spcPct val="0"/>
        </a:spcBef>
        <a:buNone/>
        <a:defRPr kumimoji="1" sz="59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04" indent="-308404" algn="l" defTabSz="1233617" rtl="0" eaLnBrk="1" latinLnBrk="0" hangingPunct="1">
        <a:lnSpc>
          <a:spcPct val="90000"/>
        </a:lnSpc>
        <a:spcBef>
          <a:spcPts val="1349"/>
        </a:spcBef>
        <a:buFont typeface="Arial" panose="020B0604020202020204" pitchFamily="34" charset="0"/>
        <a:buChar char="•"/>
        <a:defRPr kumimoji="1" sz="3777" kern="1200">
          <a:solidFill>
            <a:schemeClr val="tx1"/>
          </a:solidFill>
          <a:latin typeface="+mn-lt"/>
          <a:ea typeface="+mn-ea"/>
          <a:cs typeface="+mn-cs"/>
        </a:defRPr>
      </a:lvl1pPr>
      <a:lvl2pPr marL="925213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3238" kern="1200">
          <a:solidFill>
            <a:schemeClr val="tx1"/>
          </a:solidFill>
          <a:latin typeface="+mn-lt"/>
          <a:ea typeface="+mn-ea"/>
          <a:cs typeface="+mn-cs"/>
        </a:defRPr>
      </a:lvl2pPr>
      <a:lvl3pPr marL="1542021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698" kern="1200">
          <a:solidFill>
            <a:schemeClr val="tx1"/>
          </a:solidFill>
          <a:latin typeface="+mn-lt"/>
          <a:ea typeface="+mn-ea"/>
          <a:cs typeface="+mn-cs"/>
        </a:defRPr>
      </a:lvl3pPr>
      <a:lvl4pPr marL="2158830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4pPr>
      <a:lvl5pPr marL="2775638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5pPr>
      <a:lvl6pPr marL="3392447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6pPr>
      <a:lvl7pPr marL="4009255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7pPr>
      <a:lvl8pPr marL="4626064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8pPr>
      <a:lvl9pPr marL="5242872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1pPr>
      <a:lvl2pPr marL="616809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2pPr>
      <a:lvl3pPr marL="1233617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3pPr>
      <a:lvl4pPr marL="1850426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4pPr>
      <a:lvl5pPr marL="2467234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5pPr>
      <a:lvl6pPr marL="3084043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6pPr>
      <a:lvl7pPr marL="3700851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7pPr>
      <a:lvl8pPr marL="4317660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8pPr>
      <a:lvl9pPr marL="4934468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26" Type="http://schemas.openxmlformats.org/officeDocument/2006/relationships/image" Target="../media/image25.JP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5" Type="http://schemas.openxmlformats.org/officeDocument/2006/relationships/image" Target="../media/image24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24" Type="http://schemas.openxmlformats.org/officeDocument/2006/relationships/image" Target="../media/image23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23" Type="http://schemas.openxmlformats.org/officeDocument/2006/relationships/image" Target="../media/image22.JPG"/><Relationship Id="rId28" Type="http://schemas.openxmlformats.org/officeDocument/2006/relationships/image" Target="../media/image27.JPG"/><Relationship Id="rId10" Type="http://schemas.openxmlformats.org/officeDocument/2006/relationships/image" Target="../media/image9.jpe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G"/><Relationship Id="rId22" Type="http://schemas.openxmlformats.org/officeDocument/2006/relationships/image" Target="../media/image21.JPG"/><Relationship Id="rId27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63AA6F-AFA9-10A4-6BD8-56F305D51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月マスク">
            <a:extLst>
              <a:ext uri="{FF2B5EF4-FFF2-40B4-BE49-F238E27FC236}">
                <a16:creationId xmlns:a16="http://schemas.microsoft.com/office/drawing/2014/main" id="{61B363A4-E89F-48BC-A641-7AB6E6168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47904" cy="13099420"/>
          </a:xfrm>
          <a:prstGeom prst="rect">
            <a:avLst/>
          </a:prstGeom>
        </p:spPr>
      </p:pic>
      <p:graphicFrame>
        <p:nvGraphicFramePr>
          <p:cNvPr id="2" name="表-文字">
            <a:extLst>
              <a:ext uri="{FF2B5EF4-FFF2-40B4-BE49-F238E27FC236}">
                <a16:creationId xmlns:a16="http://schemas.microsoft.com/office/drawing/2014/main" id="{3D4E3E44-5CC2-3FFB-E0B9-5725253BEB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423059"/>
              </p:ext>
            </p:extLst>
          </p:nvPr>
        </p:nvGraphicFramePr>
        <p:xfrm>
          <a:off x="565154" y="2240881"/>
          <a:ext cx="8117596" cy="10086121"/>
        </p:xfrm>
        <a:graphic>
          <a:graphicData uri="http://schemas.openxmlformats.org/drawingml/2006/table">
            <a:tbl>
              <a:tblPr firstRow="1" bandRow="1"/>
              <a:tblGrid>
                <a:gridCol w="1443836">
                  <a:extLst>
                    <a:ext uri="{9D8B030D-6E8A-4147-A177-3AD203B41FA5}">
                      <a16:colId xmlns:a16="http://schemas.microsoft.com/office/drawing/2014/main" val="3539356748"/>
                    </a:ext>
                  </a:extLst>
                </a:gridCol>
                <a:gridCol w="224840">
                  <a:extLst>
                    <a:ext uri="{9D8B030D-6E8A-4147-A177-3AD203B41FA5}">
                      <a16:colId xmlns:a16="http://schemas.microsoft.com/office/drawing/2014/main" val="2071386764"/>
                    </a:ext>
                  </a:extLst>
                </a:gridCol>
                <a:gridCol w="1443600">
                  <a:extLst>
                    <a:ext uri="{9D8B030D-6E8A-4147-A177-3AD203B41FA5}">
                      <a16:colId xmlns:a16="http://schemas.microsoft.com/office/drawing/2014/main" val="3752617128"/>
                    </a:ext>
                  </a:extLst>
                </a:gridCol>
                <a:gridCol w="224840">
                  <a:extLst>
                    <a:ext uri="{9D8B030D-6E8A-4147-A177-3AD203B41FA5}">
                      <a16:colId xmlns:a16="http://schemas.microsoft.com/office/drawing/2014/main" val="3959892291"/>
                    </a:ext>
                  </a:extLst>
                </a:gridCol>
                <a:gridCol w="1443600">
                  <a:extLst>
                    <a:ext uri="{9D8B030D-6E8A-4147-A177-3AD203B41FA5}">
                      <a16:colId xmlns:a16="http://schemas.microsoft.com/office/drawing/2014/main" val="686182156"/>
                    </a:ext>
                  </a:extLst>
                </a:gridCol>
                <a:gridCol w="224840">
                  <a:extLst>
                    <a:ext uri="{9D8B030D-6E8A-4147-A177-3AD203B41FA5}">
                      <a16:colId xmlns:a16="http://schemas.microsoft.com/office/drawing/2014/main" val="1892003418"/>
                    </a:ext>
                  </a:extLst>
                </a:gridCol>
                <a:gridCol w="1443600">
                  <a:extLst>
                    <a:ext uri="{9D8B030D-6E8A-4147-A177-3AD203B41FA5}">
                      <a16:colId xmlns:a16="http://schemas.microsoft.com/office/drawing/2014/main" val="3227849202"/>
                    </a:ext>
                  </a:extLst>
                </a:gridCol>
                <a:gridCol w="224840">
                  <a:extLst>
                    <a:ext uri="{9D8B030D-6E8A-4147-A177-3AD203B41FA5}">
                      <a16:colId xmlns:a16="http://schemas.microsoft.com/office/drawing/2014/main" val="3922567047"/>
                    </a:ext>
                  </a:extLst>
                </a:gridCol>
                <a:gridCol w="1443600">
                  <a:extLst>
                    <a:ext uri="{9D8B030D-6E8A-4147-A177-3AD203B41FA5}">
                      <a16:colId xmlns:a16="http://schemas.microsoft.com/office/drawing/2014/main" val="2990988470"/>
                    </a:ext>
                  </a:extLst>
                </a:gridCol>
              </a:tblGrid>
              <a:tr h="17856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381738"/>
                  </a:ext>
                </a:extLst>
              </a:tr>
              <a:tr h="2916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2826674"/>
                  </a:ext>
                </a:extLst>
              </a:tr>
              <a:tr h="17856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"/>
                        </a:lnSpc>
                      </a:pPr>
                      <a:endParaRPr kumimoji="1" lang="ja-JP" altLang="en-US" sz="1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618850"/>
                  </a:ext>
                </a:extLst>
              </a:tr>
              <a:tr h="29052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2356202"/>
                  </a:ext>
                </a:extLst>
              </a:tr>
              <a:tr h="17856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45166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20805"/>
                  </a:ext>
                </a:extLst>
              </a:tr>
              <a:tr h="17856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06084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kumimoji="1" lang="ja-JP" altLang="en-US" sz="3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9697464"/>
                  </a:ext>
                </a:extLst>
              </a:tr>
              <a:tr h="17856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kumimoji="1" lang="ja-JP" altLang="en-US" sz="14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T="10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4656333"/>
                  </a:ext>
                </a:extLst>
              </a:tr>
            </a:tbl>
          </a:graphicData>
        </a:graphic>
      </p:graphicFrame>
      <p:pic>
        <p:nvPicPr>
          <p:cNvPr id="5" name="図 4" descr="記号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AB058E9-671A-4F89-5A2A-BC89BFB74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9" y="805963"/>
            <a:ext cx="3037160" cy="75929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B3406BF-FFA4-883E-72DB-D592670DC9E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0" y="2417048"/>
            <a:ext cx="5095368" cy="140584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5A9475A-30F5-ED28-84F7-C7E987F550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4" y="4689157"/>
            <a:ext cx="859538" cy="97231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64636C4-1207-9BF2-4070-27579A4946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67" y="4732561"/>
            <a:ext cx="938786" cy="94183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980B051-496F-1FAE-0FD4-B9BB7938A956}"/>
              </a:ext>
            </a:extLst>
          </p:cNvPr>
          <p:cNvSpPr/>
          <p:nvPr/>
        </p:nvSpPr>
        <p:spPr>
          <a:xfrm>
            <a:off x="568028" y="348762"/>
            <a:ext cx="5238411" cy="1405845"/>
          </a:xfrm>
          <a:prstGeom prst="rect">
            <a:avLst/>
          </a:prstGeom>
          <a:solidFill>
            <a:srgbClr val="F1F9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0CD593-B446-1ABB-C446-E313E7C378B2}"/>
              </a:ext>
            </a:extLst>
          </p:cNvPr>
          <p:cNvSpPr txBox="1"/>
          <p:nvPr/>
        </p:nvSpPr>
        <p:spPr>
          <a:xfrm>
            <a:off x="830394" y="609320"/>
            <a:ext cx="4542575" cy="940511"/>
          </a:xfrm>
          <a:prstGeom prst="rect">
            <a:avLst/>
          </a:prstGeom>
          <a:solidFill>
            <a:srgbClr val="F1F9FE"/>
          </a:solidFill>
          <a:ln w="38100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 </a:t>
            </a:r>
            <a:r>
              <a:rPr lang="ja-JP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lang="ja-JP" altLang="en-US" sz="4000" b="1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月の学校給食</a:t>
            </a:r>
            <a:endParaRPr kumimoji="1" lang="ja-JP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0000000-0008-0000-0A00-00000F0000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4" y="383141"/>
            <a:ext cx="5969198" cy="145498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5390FE6-153F-8022-1ED0-069A96B572E6}"/>
              </a:ext>
            </a:extLst>
          </p:cNvPr>
          <p:cNvSpPr/>
          <p:nvPr/>
        </p:nvSpPr>
        <p:spPr>
          <a:xfrm>
            <a:off x="6245523" y="12430919"/>
            <a:ext cx="2799417" cy="556743"/>
          </a:xfrm>
          <a:prstGeom prst="rect">
            <a:avLst/>
          </a:prstGeom>
          <a:solidFill>
            <a:srgbClr val="F1F9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</a:rPr>
              <a:t>ーイラスト　食育フォーラム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</a:rPr>
              <a:t>給食＆食育だよりセレクトブック　引用ー</a:t>
            </a:r>
          </a:p>
        </p:txBody>
      </p:sp>
      <p:sp>
        <p:nvSpPr>
          <p:cNvPr id="11" name="テキスト ボックス 12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SpPr txBox="1"/>
          <p:nvPr/>
        </p:nvSpPr>
        <p:spPr>
          <a:xfrm>
            <a:off x="5594013" y="3157215"/>
            <a:ext cx="1319006" cy="797764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たけのこごはん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赤魚の青葉揚げ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春キャベツ漬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すまし汁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かしわもち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2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SpPr txBox="1"/>
          <p:nvPr/>
        </p:nvSpPr>
        <p:spPr>
          <a:xfrm>
            <a:off x="7208482" y="3196170"/>
            <a:ext cx="1592580" cy="797764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食パン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大豆チョコクリーム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オムレツのトマトソースかけ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ビーフンスープ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2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SpPr txBox="1"/>
          <p:nvPr/>
        </p:nvSpPr>
        <p:spPr>
          <a:xfrm>
            <a:off x="3964449" y="5392232"/>
            <a:ext cx="1319006" cy="797764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ソフトメン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鶏南蛮うどん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マカロニサラダ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湘南ゴールド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ゼリー  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2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SpPr txBox="1"/>
          <p:nvPr/>
        </p:nvSpPr>
        <p:spPr>
          <a:xfrm>
            <a:off x="5586020" y="5465832"/>
            <a:ext cx="1319006" cy="797764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麦ごはん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ポークカレー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ツナと切干大根のサラダ  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2">
            <a:extLst>
              <a:ext uri="{FF2B5EF4-FFF2-40B4-BE49-F238E27FC236}">
                <a16:creationId xmlns:a16="http://schemas.microsoft.com/office/drawing/2014/main" id="{BEAF17E6-3B8C-4FC0-A639-5CFC7E536688}"/>
              </a:ext>
            </a:extLst>
          </p:cNvPr>
          <p:cNvSpPr txBox="1"/>
          <p:nvPr/>
        </p:nvSpPr>
        <p:spPr>
          <a:xfrm>
            <a:off x="7286317" y="5275513"/>
            <a:ext cx="1319006" cy="797764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コッペパン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いちごジャム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コーン入りメンチカツ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添え野菜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コンソメスープ  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2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SpPr txBox="1"/>
          <p:nvPr/>
        </p:nvSpPr>
        <p:spPr>
          <a:xfrm>
            <a:off x="600660" y="7405543"/>
            <a:ext cx="1319006" cy="797764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麦ごはん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鶏肉のハーブ焼き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パンプキンサラダ </a:t>
            </a:r>
            <a:endParaRPr lang="en-US" altLang="ja-JP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もずくスープ  </a:t>
            </a:r>
            <a:endParaRPr kumimoji="1" lang="ja-JP" altLang="en-US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2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SpPr txBox="1"/>
          <p:nvPr/>
        </p:nvSpPr>
        <p:spPr>
          <a:xfrm>
            <a:off x="2270083" y="7426981"/>
            <a:ext cx="1319006" cy="797764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ごはん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いわしのかば焼き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小松菜の錦糸あえ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キャベツのみそ汁 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2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SpPr txBox="1"/>
          <p:nvPr/>
        </p:nvSpPr>
        <p:spPr>
          <a:xfrm>
            <a:off x="3980248" y="7440494"/>
            <a:ext cx="1319006" cy="797764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中華めん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タンメン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焼き目付き餃子 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中華サラダ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2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SpPr txBox="1"/>
          <p:nvPr/>
        </p:nvSpPr>
        <p:spPr>
          <a:xfrm>
            <a:off x="5659675" y="7326800"/>
            <a:ext cx="1319006" cy="830580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麦ごはん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豚トン拍子丼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endParaRPr lang="en-US" altLang="ja-JP" sz="8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いわしのかば焼き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大豆たっぷりみそ汁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美生柑 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12">
            <a:extLst>
              <a:ext uri="{FF2B5EF4-FFF2-40B4-BE49-F238E27FC236}">
                <a16:creationId xmlns:a16="http://schemas.microsoft.com/office/drawing/2014/main" id="{BEAF17E6-3B8C-4FC0-A639-5CFC7E536688}"/>
              </a:ext>
            </a:extLst>
          </p:cNvPr>
          <p:cNvSpPr txBox="1"/>
          <p:nvPr/>
        </p:nvSpPr>
        <p:spPr>
          <a:xfrm>
            <a:off x="7276912" y="7402779"/>
            <a:ext cx="1319006" cy="797764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フレンチトースト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グリーンサラダ </a:t>
            </a:r>
            <a:endParaRPr lang="en-US" altLang="ja-JP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アルファベットスープ</a:t>
            </a:r>
            <a:endParaRPr lang="en-US" altLang="ja-JP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アップルシャーベット  </a:t>
            </a:r>
            <a:endParaRPr kumimoji="1" lang="ja-JP" altLang="en-US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12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SpPr txBox="1"/>
          <p:nvPr/>
        </p:nvSpPr>
        <p:spPr>
          <a:xfrm>
            <a:off x="600660" y="9532089"/>
            <a:ext cx="1432560" cy="830580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麦ごはん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ハヤシライス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豆腐のサラダ</a:t>
            </a:r>
            <a:endParaRPr lang="en-US" altLang="ja-JP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0" lang="ja-JP" altLang="en-US" sz="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県産一口とちおとめゼリー</a:t>
            </a:r>
            <a:endParaRPr kumimoji="1" lang="ja-JP" altLang="en-US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12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SpPr txBox="1"/>
          <p:nvPr/>
        </p:nvSpPr>
        <p:spPr>
          <a:xfrm>
            <a:off x="2226034" y="9506038"/>
            <a:ext cx="1508760" cy="830580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ごはん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さばのみそ煮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もやしのシャキシャキナムル</a:t>
            </a:r>
            <a:endParaRPr lang="en-US" altLang="ja-JP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0" lang="ja-JP" altLang="en-US" sz="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かきたま汁</a:t>
            </a:r>
            <a:endParaRPr kumimoji="1" lang="ja-JP" altLang="en-US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12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SpPr txBox="1"/>
          <p:nvPr/>
        </p:nvSpPr>
        <p:spPr>
          <a:xfrm>
            <a:off x="3911482" y="9506038"/>
            <a:ext cx="1424940" cy="797764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ソフトメン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スパゲッティミートソース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r>
              <a:rPr lang="ja-JP" altLang="en-US" sz="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みかんサラダ </a:t>
            </a:r>
            <a:endParaRPr lang="en-US" altLang="ja-JP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ヨーグルト</a:t>
            </a:r>
            <a:r>
              <a:rPr lang="ja-JP" altLang="en-US" sz="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endParaRPr kumimoji="1" lang="ja-JP" altLang="en-US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12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SpPr txBox="1"/>
          <p:nvPr/>
        </p:nvSpPr>
        <p:spPr>
          <a:xfrm>
            <a:off x="5636296" y="9396371"/>
            <a:ext cx="1234440" cy="861060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貝柱ごはん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かつおの揚げ煮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きゅうりの昆布漬</a:t>
            </a:r>
            <a:endParaRPr lang="en-US" altLang="ja-JP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0" lang="ja-JP" altLang="en-US" sz="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すまし汁</a:t>
            </a:r>
            <a:endParaRPr kumimoji="0" lang="en-US" altLang="ja-JP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勝ち栗</a:t>
            </a:r>
          </a:p>
        </p:txBody>
      </p:sp>
      <p:sp>
        <p:nvSpPr>
          <p:cNvPr id="28" name="テキスト ボックス 12">
            <a:extLst>
              <a:ext uri="{FF2B5EF4-FFF2-40B4-BE49-F238E27FC236}">
                <a16:creationId xmlns:a16="http://schemas.microsoft.com/office/drawing/2014/main" id="{BEAF17E6-3B8C-4FC0-A639-5CFC7E536688}"/>
              </a:ext>
            </a:extLst>
          </p:cNvPr>
          <p:cNvSpPr txBox="1"/>
          <p:nvPr/>
        </p:nvSpPr>
        <p:spPr>
          <a:xfrm>
            <a:off x="7245681" y="9466008"/>
            <a:ext cx="1319006" cy="797764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コッペパン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ブルーベリージャム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アスパラとツナのサラダ </a:t>
            </a:r>
            <a:endParaRPr lang="en-US" altLang="ja-JP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コーンポタージュ  </a:t>
            </a:r>
            <a:endParaRPr kumimoji="1" lang="ja-JP" altLang="en-US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12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SpPr txBox="1"/>
          <p:nvPr/>
        </p:nvSpPr>
        <p:spPr>
          <a:xfrm>
            <a:off x="600660" y="11554252"/>
            <a:ext cx="1234440" cy="800100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麦ごはん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豚肉の生姜焼き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ひじきの炒め煮</a:t>
            </a:r>
            <a:endParaRPr lang="en-US" altLang="ja-JP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0" lang="ja-JP" altLang="en-US" sz="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きぬさやのみそ汁</a:t>
            </a:r>
            <a:endParaRPr kumimoji="0" lang="en-US" altLang="ja-JP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12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SpPr txBox="1"/>
          <p:nvPr/>
        </p:nvSpPr>
        <p:spPr>
          <a:xfrm>
            <a:off x="2260521" y="11578861"/>
            <a:ext cx="1234440" cy="800100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ごはん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厚焼き玉子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キャベツの浅漬け</a:t>
            </a:r>
            <a:endParaRPr lang="en-US" altLang="ja-JP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0" lang="ja-JP" altLang="en-US" sz="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筑前煮</a:t>
            </a:r>
            <a:endParaRPr kumimoji="0" lang="en-US" altLang="ja-JP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12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SpPr txBox="1"/>
          <p:nvPr/>
        </p:nvSpPr>
        <p:spPr>
          <a:xfrm>
            <a:off x="3932368" y="11578861"/>
            <a:ext cx="1424940" cy="797764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中華めん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チャンポンメン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r>
              <a:rPr lang="ja-JP" altLang="en-US" sz="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たこナゲット </a:t>
            </a:r>
            <a:endParaRPr lang="en-US" altLang="ja-JP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まめまめサラダ  </a:t>
            </a:r>
            <a:endParaRPr kumimoji="1" lang="ja-JP" altLang="en-US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12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SpPr txBox="1"/>
          <p:nvPr/>
        </p:nvSpPr>
        <p:spPr>
          <a:xfrm>
            <a:off x="5667668" y="11576525"/>
            <a:ext cx="1234440" cy="800100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麦ごはん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鶏肉のねぎだれかけ</a:t>
            </a:r>
            <a:endParaRPr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 b="0" i="0" u="none" strike="noStrike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もやしのカレーあえ</a:t>
            </a:r>
            <a:endParaRPr kumimoji="0" lang="en-US" altLang="ja-JP" sz="800" b="0" i="0" u="none" strike="noStrike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みそけんちん汁</a:t>
            </a:r>
            <a:endParaRPr lang="en-US" altLang="ja-JP" sz="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12">
            <a:extLst>
              <a:ext uri="{FF2B5EF4-FFF2-40B4-BE49-F238E27FC236}">
                <a16:creationId xmlns:a16="http://schemas.microsoft.com/office/drawing/2014/main" id="{BEAF17E6-3B8C-4FC0-A639-5CFC7E536688}"/>
              </a:ext>
            </a:extLst>
          </p:cNvPr>
          <p:cNvSpPr txBox="1"/>
          <p:nvPr/>
        </p:nvSpPr>
        <p:spPr>
          <a:xfrm>
            <a:off x="7276912" y="11661272"/>
            <a:ext cx="1630680" cy="797764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38708" rtl="0" eaLnBrk="1" latinLnBrk="0" hangingPunct="1"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7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黒糖コッペパン</a:t>
            </a:r>
            <a:endParaRPr lang="en-US" altLang="ja-JP" sz="7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700" b="0" i="0" u="none" strike="noStrike" dirty="0">
                <a:solidFill>
                  <a:schemeClr val="dk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牛乳</a:t>
            </a:r>
            <a:endParaRPr lang="en-US" altLang="ja-JP" sz="700" b="0" i="0" u="none" strike="noStrike" dirty="0">
              <a:solidFill>
                <a:schemeClr val="dk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ウインナーのパセリソース焼き 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スープスパゲッティ  </a:t>
            </a:r>
            <a:endParaRPr kumimoji="1" lang="ja-JP" altLang="en-US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47" y="2330806"/>
            <a:ext cx="1308778" cy="846186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182" y="2307840"/>
            <a:ext cx="1303357" cy="891519"/>
          </a:xfrm>
          <a:prstGeom prst="rect">
            <a:avLst/>
          </a:prstGeom>
        </p:spPr>
      </p:pic>
      <p:pic>
        <p:nvPicPr>
          <p:cNvPr id="35" name="図 34" descr="容器の中の料理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5B93AED-EE13-2434-086D-475002040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61" y="4389261"/>
            <a:ext cx="1337294" cy="1002971"/>
          </a:xfrm>
          <a:prstGeom prst="rect">
            <a:avLst/>
          </a:prstGeom>
        </p:spPr>
      </p:pic>
      <p:pic>
        <p:nvPicPr>
          <p:cNvPr id="37" name="図 36" descr="トレイの上にあるスー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0467C5B-5606-3007-02E0-E9DDC191A5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79" y="4400377"/>
            <a:ext cx="1348215" cy="1011161"/>
          </a:xfrm>
          <a:prstGeom prst="rect">
            <a:avLst/>
          </a:prstGeom>
        </p:spPr>
      </p:pic>
      <p:pic>
        <p:nvPicPr>
          <p:cNvPr id="39" name="図 38" descr="容器に入った食べ物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21B2040-8150-ADB4-9EAC-612A6E8208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17" y="4396694"/>
            <a:ext cx="1337293" cy="926742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BBBD96FE-88D7-C453-442A-255025E150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6" y="6456208"/>
            <a:ext cx="1347902" cy="970773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24BE9B1D-AB50-C811-A430-92492D197A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825" y="6466978"/>
            <a:ext cx="1294364" cy="970773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16168A6C-2747-E0E6-BFA3-06AA1150AFF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48" y="6456208"/>
            <a:ext cx="1294364" cy="970773"/>
          </a:xfrm>
          <a:prstGeom prst="rect">
            <a:avLst/>
          </a:prstGeom>
        </p:spPr>
      </p:pic>
      <p:pic>
        <p:nvPicPr>
          <p:cNvPr id="44" name="図 43" descr="スープ系の料理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C9B3276-2293-5AF3-73B1-83C581FB71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50" y="6447330"/>
            <a:ext cx="1291971" cy="926794"/>
          </a:xfrm>
          <a:prstGeom prst="rect">
            <a:avLst/>
          </a:prstGeom>
        </p:spPr>
      </p:pic>
      <p:pic>
        <p:nvPicPr>
          <p:cNvPr id="46" name="図 45" descr="トレイの上にある料理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8679EA0-D65D-2424-DBC9-570A96BE096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57" y="6461957"/>
            <a:ext cx="1319005" cy="926794"/>
          </a:xfrm>
          <a:prstGeom prst="rect">
            <a:avLst/>
          </a:prstGeom>
        </p:spPr>
      </p:pic>
      <p:pic>
        <p:nvPicPr>
          <p:cNvPr id="38" name="図 37" descr="容器に入った料理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C19F042-0075-7F5C-8312-0754F0A1E90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8" y="8554300"/>
            <a:ext cx="1329410" cy="92583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C1F0FD2E-7F7C-4317-86FC-1EB28CABB61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27" y="8554300"/>
            <a:ext cx="1321928" cy="925830"/>
          </a:xfrm>
          <a:prstGeom prst="rect">
            <a:avLst/>
          </a:prstGeom>
        </p:spPr>
      </p:pic>
      <p:pic>
        <p:nvPicPr>
          <p:cNvPr id="47" name="図 46" descr="容器の中の料理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C041453-E1DE-349E-4F3C-D9CB8B84CD3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61" y="8540178"/>
            <a:ext cx="1334805" cy="925830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C781EEF4-1261-FAED-C3FE-B75AF31D0B9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76" y="8527273"/>
            <a:ext cx="1300918" cy="869098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E931F5FC-2441-28D6-25BB-69809C2B516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70" y="8527273"/>
            <a:ext cx="1300148" cy="92583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7C7FC83A-AC7C-D7CA-5F17-D9862C0C1E1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6" y="10607449"/>
            <a:ext cx="1338297" cy="977789"/>
          </a:xfrm>
          <a:prstGeom prst="rect">
            <a:avLst/>
          </a:prstGeom>
        </p:spPr>
      </p:pic>
      <p:pic>
        <p:nvPicPr>
          <p:cNvPr id="48" name="図 47" descr="容器の中の料理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13565CF-4388-1B24-604E-9832BA55785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93" y="10607448"/>
            <a:ext cx="1338297" cy="977789"/>
          </a:xfrm>
          <a:prstGeom prst="rect">
            <a:avLst/>
          </a:prstGeom>
        </p:spPr>
      </p:pic>
      <p:pic>
        <p:nvPicPr>
          <p:cNvPr id="52" name="図 51" descr="容器の中の料理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FB48646-2C87-A6E4-2166-1F0CFD573A9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03" y="10607449"/>
            <a:ext cx="1338297" cy="977789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1211DD15-B416-FCC1-3651-10335364E54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42" y="10620989"/>
            <a:ext cx="1338297" cy="977789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FAABF6AA-6379-6179-C54C-A7F7E5D0961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17" y="10620989"/>
            <a:ext cx="1338297" cy="97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AA05E4E-7152-43F6-8773-17DB2B815646}" vid="{AFE183F0-9628-4C59-9BBE-ABD71B0A48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655</TotalTime>
  <Words>220</Words>
  <Application>Microsoft Office PowerPoint</Application>
  <PresentationFormat>ユーザー設定</PresentationFormat>
  <Paragraphs>105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kengakusha</dc:creator>
  <cp:lastModifiedBy>鈴木　美智代</cp:lastModifiedBy>
  <cp:revision>20</cp:revision>
  <cp:lastPrinted>2025-01-29T04:37:01Z</cp:lastPrinted>
  <dcterms:created xsi:type="dcterms:W3CDTF">2025-01-29T02:23:59Z</dcterms:created>
  <dcterms:modified xsi:type="dcterms:W3CDTF">2025-06-20T04:20:26Z</dcterms:modified>
</cp:coreProperties>
</file>