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251950" cy="13103225"/>
  <p:notesSz cx="6888163" cy="10018713"/>
  <p:defaultTextStyle>
    <a:defPPr>
      <a:defRPr lang="en-US"/>
    </a:defPPr>
    <a:lvl1pPr marL="0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1pPr>
    <a:lvl2pPr marL="638708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2pPr>
    <a:lvl3pPr marL="1277417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3pPr>
    <a:lvl4pPr marL="1916125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4pPr>
    <a:lvl5pPr marL="2554834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5pPr>
    <a:lvl6pPr marL="3193542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6pPr>
    <a:lvl7pPr marL="3832250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7pPr>
    <a:lvl8pPr marL="4470959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8pPr>
    <a:lvl9pPr marL="5109667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F8"/>
    <a:srgbClr val="FFF7FE"/>
    <a:srgbClr val="FFEBFD"/>
    <a:srgbClr val="FDD3F8"/>
    <a:srgbClr val="FEE2FB"/>
    <a:srgbClr val="FF85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 autoAdjust="0"/>
    <p:restoredTop sz="96301"/>
  </p:normalViewPr>
  <p:slideViewPr>
    <p:cSldViewPr snapToGrid="0">
      <p:cViewPr varScale="1">
        <p:scale>
          <a:sx n="87" d="100"/>
          <a:sy n="87" d="100"/>
        </p:scale>
        <p:origin x="96" y="12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897" y="2144442"/>
            <a:ext cx="7864157" cy="4561863"/>
          </a:xfrm>
        </p:spPr>
        <p:txBody>
          <a:bodyPr anchor="b"/>
          <a:lstStyle>
            <a:lvl1pPr algn="ctr">
              <a:defRPr sz="80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94" y="6882227"/>
            <a:ext cx="6938963" cy="3163579"/>
          </a:xfrm>
        </p:spPr>
        <p:txBody>
          <a:bodyPr/>
          <a:lstStyle>
            <a:lvl1pPr marL="0" indent="0" algn="ctr">
              <a:buNone/>
              <a:defRPr sz="3238"/>
            </a:lvl1pPr>
            <a:lvl2pPr marL="616809" indent="0" algn="ctr">
              <a:buNone/>
              <a:defRPr sz="2698"/>
            </a:lvl2pPr>
            <a:lvl3pPr marL="1233617" indent="0" algn="ctr">
              <a:buNone/>
              <a:defRPr sz="2428"/>
            </a:lvl3pPr>
            <a:lvl4pPr marL="1850426" indent="0" algn="ctr">
              <a:buNone/>
              <a:defRPr sz="2159"/>
            </a:lvl4pPr>
            <a:lvl5pPr marL="2467234" indent="0" algn="ctr">
              <a:buNone/>
              <a:defRPr sz="2159"/>
            </a:lvl5pPr>
            <a:lvl6pPr marL="3084043" indent="0" algn="ctr">
              <a:buNone/>
              <a:defRPr sz="2159"/>
            </a:lvl6pPr>
            <a:lvl7pPr marL="3700851" indent="0" algn="ctr">
              <a:buNone/>
              <a:defRPr sz="2159"/>
            </a:lvl7pPr>
            <a:lvl8pPr marL="4317660" indent="0" algn="ctr">
              <a:buNone/>
              <a:defRPr sz="2159"/>
            </a:lvl8pPr>
            <a:lvl9pPr marL="4934468" indent="0" algn="ctr">
              <a:buNone/>
              <a:defRPr sz="215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59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10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0927" y="697626"/>
            <a:ext cx="1994952" cy="1110437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6072" y="697626"/>
            <a:ext cx="5869206" cy="1110437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11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79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4" y="3266710"/>
            <a:ext cx="7979807" cy="5450577"/>
          </a:xfrm>
        </p:spPr>
        <p:txBody>
          <a:bodyPr anchor="b"/>
          <a:lstStyle>
            <a:lvl1pPr>
              <a:defRPr sz="80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254" y="8768853"/>
            <a:ext cx="7979807" cy="2866329"/>
          </a:xfrm>
        </p:spPr>
        <p:txBody>
          <a:bodyPr/>
          <a:lstStyle>
            <a:lvl1pPr marL="0" indent="0">
              <a:buNone/>
              <a:defRPr sz="3238">
                <a:solidFill>
                  <a:schemeClr val="tx1"/>
                </a:solidFill>
              </a:defRPr>
            </a:lvl1pPr>
            <a:lvl2pPr marL="616809" indent="0">
              <a:buNone/>
              <a:defRPr sz="2698">
                <a:solidFill>
                  <a:schemeClr val="tx1">
                    <a:tint val="75000"/>
                  </a:schemeClr>
                </a:solidFill>
              </a:defRPr>
            </a:lvl2pPr>
            <a:lvl3pPr marL="1233617" indent="0">
              <a:buNone/>
              <a:defRPr sz="2428">
                <a:solidFill>
                  <a:schemeClr val="tx1">
                    <a:tint val="75000"/>
                  </a:schemeClr>
                </a:solidFill>
              </a:defRPr>
            </a:lvl3pPr>
            <a:lvl4pPr marL="1850426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4pPr>
            <a:lvl5pPr marL="2467234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5pPr>
            <a:lvl6pPr marL="3084043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6pPr>
            <a:lvl7pPr marL="3700851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7pPr>
            <a:lvl8pPr marL="431766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8pPr>
            <a:lvl9pPr marL="4934468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69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072" y="3488127"/>
            <a:ext cx="3932079" cy="83138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800" y="3488127"/>
            <a:ext cx="3932079" cy="83138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91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76" y="697629"/>
            <a:ext cx="7979807" cy="253268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278" y="3212112"/>
            <a:ext cx="3914008" cy="1574205"/>
          </a:xfrm>
        </p:spPr>
        <p:txBody>
          <a:bodyPr anchor="b"/>
          <a:lstStyle>
            <a:lvl1pPr marL="0" indent="0">
              <a:buNone/>
              <a:defRPr sz="3238" b="1"/>
            </a:lvl1pPr>
            <a:lvl2pPr marL="616809" indent="0">
              <a:buNone/>
              <a:defRPr sz="2698" b="1"/>
            </a:lvl2pPr>
            <a:lvl3pPr marL="1233617" indent="0">
              <a:buNone/>
              <a:defRPr sz="2428" b="1"/>
            </a:lvl3pPr>
            <a:lvl4pPr marL="1850426" indent="0">
              <a:buNone/>
              <a:defRPr sz="2159" b="1"/>
            </a:lvl4pPr>
            <a:lvl5pPr marL="2467234" indent="0">
              <a:buNone/>
              <a:defRPr sz="2159" b="1"/>
            </a:lvl5pPr>
            <a:lvl6pPr marL="3084043" indent="0">
              <a:buNone/>
              <a:defRPr sz="2159" b="1"/>
            </a:lvl6pPr>
            <a:lvl7pPr marL="3700851" indent="0">
              <a:buNone/>
              <a:defRPr sz="2159" b="1"/>
            </a:lvl7pPr>
            <a:lvl8pPr marL="4317660" indent="0">
              <a:buNone/>
              <a:defRPr sz="2159" b="1"/>
            </a:lvl8pPr>
            <a:lvl9pPr marL="4934468" indent="0">
              <a:buNone/>
              <a:defRPr sz="21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78" y="4786317"/>
            <a:ext cx="3914008" cy="70399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3801" y="3212112"/>
            <a:ext cx="3933284" cy="1574205"/>
          </a:xfrm>
        </p:spPr>
        <p:txBody>
          <a:bodyPr anchor="b"/>
          <a:lstStyle>
            <a:lvl1pPr marL="0" indent="0">
              <a:buNone/>
              <a:defRPr sz="3238" b="1"/>
            </a:lvl1pPr>
            <a:lvl2pPr marL="616809" indent="0">
              <a:buNone/>
              <a:defRPr sz="2698" b="1"/>
            </a:lvl2pPr>
            <a:lvl3pPr marL="1233617" indent="0">
              <a:buNone/>
              <a:defRPr sz="2428" b="1"/>
            </a:lvl3pPr>
            <a:lvl4pPr marL="1850426" indent="0">
              <a:buNone/>
              <a:defRPr sz="2159" b="1"/>
            </a:lvl4pPr>
            <a:lvl5pPr marL="2467234" indent="0">
              <a:buNone/>
              <a:defRPr sz="2159" b="1"/>
            </a:lvl5pPr>
            <a:lvl6pPr marL="3084043" indent="0">
              <a:buNone/>
              <a:defRPr sz="2159" b="1"/>
            </a:lvl6pPr>
            <a:lvl7pPr marL="3700851" indent="0">
              <a:buNone/>
              <a:defRPr sz="2159" b="1"/>
            </a:lvl7pPr>
            <a:lvl8pPr marL="4317660" indent="0">
              <a:buNone/>
              <a:defRPr sz="2159" b="1"/>
            </a:lvl8pPr>
            <a:lvl9pPr marL="4934468" indent="0">
              <a:buNone/>
              <a:defRPr sz="21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3801" y="4786317"/>
            <a:ext cx="3933284" cy="70399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23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93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28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76" y="873549"/>
            <a:ext cx="2983995" cy="3057419"/>
          </a:xfrm>
        </p:spPr>
        <p:txBody>
          <a:bodyPr anchor="b"/>
          <a:lstStyle>
            <a:lvl1pPr>
              <a:defRPr sz="43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284" y="1886626"/>
            <a:ext cx="4683800" cy="9311782"/>
          </a:xfrm>
        </p:spPr>
        <p:txBody>
          <a:bodyPr/>
          <a:lstStyle>
            <a:lvl1pPr>
              <a:defRPr sz="4317"/>
            </a:lvl1pPr>
            <a:lvl2pPr>
              <a:defRPr sz="3777"/>
            </a:lvl2pPr>
            <a:lvl3pPr>
              <a:defRPr sz="3238"/>
            </a:lvl3pPr>
            <a:lvl4pPr>
              <a:defRPr sz="2698"/>
            </a:lvl4pPr>
            <a:lvl5pPr>
              <a:defRPr sz="2698"/>
            </a:lvl5pPr>
            <a:lvl6pPr>
              <a:defRPr sz="2698"/>
            </a:lvl6pPr>
            <a:lvl7pPr>
              <a:defRPr sz="2698"/>
            </a:lvl7pPr>
            <a:lvl8pPr>
              <a:defRPr sz="2698"/>
            </a:lvl8pPr>
            <a:lvl9pPr>
              <a:defRPr sz="269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276" y="3930968"/>
            <a:ext cx="2983995" cy="7282604"/>
          </a:xfrm>
        </p:spPr>
        <p:txBody>
          <a:bodyPr/>
          <a:lstStyle>
            <a:lvl1pPr marL="0" indent="0">
              <a:buNone/>
              <a:defRPr sz="2159"/>
            </a:lvl1pPr>
            <a:lvl2pPr marL="616809" indent="0">
              <a:buNone/>
              <a:defRPr sz="1889"/>
            </a:lvl2pPr>
            <a:lvl3pPr marL="1233617" indent="0">
              <a:buNone/>
              <a:defRPr sz="1619"/>
            </a:lvl3pPr>
            <a:lvl4pPr marL="1850426" indent="0">
              <a:buNone/>
              <a:defRPr sz="1349"/>
            </a:lvl4pPr>
            <a:lvl5pPr marL="2467234" indent="0">
              <a:buNone/>
              <a:defRPr sz="1349"/>
            </a:lvl5pPr>
            <a:lvl6pPr marL="3084043" indent="0">
              <a:buNone/>
              <a:defRPr sz="1349"/>
            </a:lvl6pPr>
            <a:lvl7pPr marL="3700851" indent="0">
              <a:buNone/>
              <a:defRPr sz="1349"/>
            </a:lvl7pPr>
            <a:lvl8pPr marL="4317660" indent="0">
              <a:buNone/>
              <a:defRPr sz="1349"/>
            </a:lvl8pPr>
            <a:lvl9pPr marL="4934468" indent="0">
              <a:buNone/>
              <a:defRPr sz="134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77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76" y="873549"/>
            <a:ext cx="2983995" cy="3057419"/>
          </a:xfrm>
        </p:spPr>
        <p:txBody>
          <a:bodyPr anchor="b"/>
          <a:lstStyle>
            <a:lvl1pPr>
              <a:defRPr sz="43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33284" y="1886626"/>
            <a:ext cx="4683800" cy="9311782"/>
          </a:xfrm>
        </p:spPr>
        <p:txBody>
          <a:bodyPr anchor="t"/>
          <a:lstStyle>
            <a:lvl1pPr marL="0" indent="0">
              <a:buNone/>
              <a:defRPr sz="4317"/>
            </a:lvl1pPr>
            <a:lvl2pPr marL="616809" indent="0">
              <a:buNone/>
              <a:defRPr sz="3777"/>
            </a:lvl2pPr>
            <a:lvl3pPr marL="1233617" indent="0">
              <a:buNone/>
              <a:defRPr sz="3238"/>
            </a:lvl3pPr>
            <a:lvl4pPr marL="1850426" indent="0">
              <a:buNone/>
              <a:defRPr sz="2698"/>
            </a:lvl4pPr>
            <a:lvl5pPr marL="2467234" indent="0">
              <a:buNone/>
              <a:defRPr sz="2698"/>
            </a:lvl5pPr>
            <a:lvl6pPr marL="3084043" indent="0">
              <a:buNone/>
              <a:defRPr sz="2698"/>
            </a:lvl6pPr>
            <a:lvl7pPr marL="3700851" indent="0">
              <a:buNone/>
              <a:defRPr sz="2698"/>
            </a:lvl7pPr>
            <a:lvl8pPr marL="4317660" indent="0">
              <a:buNone/>
              <a:defRPr sz="2698"/>
            </a:lvl8pPr>
            <a:lvl9pPr marL="4934468" indent="0">
              <a:buNone/>
              <a:defRPr sz="269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276" y="3930968"/>
            <a:ext cx="2983995" cy="7282604"/>
          </a:xfrm>
        </p:spPr>
        <p:txBody>
          <a:bodyPr/>
          <a:lstStyle>
            <a:lvl1pPr marL="0" indent="0">
              <a:buNone/>
              <a:defRPr sz="2159"/>
            </a:lvl1pPr>
            <a:lvl2pPr marL="616809" indent="0">
              <a:buNone/>
              <a:defRPr sz="1889"/>
            </a:lvl2pPr>
            <a:lvl3pPr marL="1233617" indent="0">
              <a:buNone/>
              <a:defRPr sz="1619"/>
            </a:lvl3pPr>
            <a:lvl4pPr marL="1850426" indent="0">
              <a:buNone/>
              <a:defRPr sz="1349"/>
            </a:lvl4pPr>
            <a:lvl5pPr marL="2467234" indent="0">
              <a:buNone/>
              <a:defRPr sz="1349"/>
            </a:lvl5pPr>
            <a:lvl6pPr marL="3084043" indent="0">
              <a:buNone/>
              <a:defRPr sz="1349"/>
            </a:lvl6pPr>
            <a:lvl7pPr marL="3700851" indent="0">
              <a:buNone/>
              <a:defRPr sz="1349"/>
            </a:lvl7pPr>
            <a:lvl8pPr marL="4317660" indent="0">
              <a:buNone/>
              <a:defRPr sz="1349"/>
            </a:lvl8pPr>
            <a:lvl9pPr marL="4934468" indent="0">
              <a:buNone/>
              <a:defRPr sz="134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17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072" y="697629"/>
            <a:ext cx="7979807" cy="25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072" y="3488127"/>
            <a:ext cx="7979807" cy="831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072" y="12144752"/>
            <a:ext cx="2081689" cy="69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7705B-3F72-498A-B488-E9081C342FA5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4709" y="12144752"/>
            <a:ext cx="3122533" cy="69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4189" y="12144752"/>
            <a:ext cx="2081689" cy="69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62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33617" rtl="0" eaLnBrk="1" latinLnBrk="0" hangingPunct="1">
        <a:lnSpc>
          <a:spcPct val="90000"/>
        </a:lnSpc>
        <a:spcBef>
          <a:spcPct val="0"/>
        </a:spcBef>
        <a:buNone/>
        <a:defRPr kumimoji="1" sz="59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04" indent="-308404" algn="l" defTabSz="1233617" rtl="0" eaLnBrk="1" latinLnBrk="0" hangingPunct="1">
        <a:lnSpc>
          <a:spcPct val="90000"/>
        </a:lnSpc>
        <a:spcBef>
          <a:spcPts val="1349"/>
        </a:spcBef>
        <a:buFont typeface="Arial" panose="020B0604020202020204" pitchFamily="34" charset="0"/>
        <a:buChar char="•"/>
        <a:defRPr kumimoji="1" sz="3777" kern="1200">
          <a:solidFill>
            <a:schemeClr val="tx1"/>
          </a:solidFill>
          <a:latin typeface="+mn-lt"/>
          <a:ea typeface="+mn-ea"/>
          <a:cs typeface="+mn-cs"/>
        </a:defRPr>
      </a:lvl1pPr>
      <a:lvl2pPr marL="925213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3238" kern="1200">
          <a:solidFill>
            <a:schemeClr val="tx1"/>
          </a:solidFill>
          <a:latin typeface="+mn-lt"/>
          <a:ea typeface="+mn-ea"/>
          <a:cs typeface="+mn-cs"/>
        </a:defRPr>
      </a:lvl2pPr>
      <a:lvl3pPr marL="1542021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698" kern="1200">
          <a:solidFill>
            <a:schemeClr val="tx1"/>
          </a:solidFill>
          <a:latin typeface="+mn-lt"/>
          <a:ea typeface="+mn-ea"/>
          <a:cs typeface="+mn-cs"/>
        </a:defRPr>
      </a:lvl3pPr>
      <a:lvl4pPr marL="2158830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4pPr>
      <a:lvl5pPr marL="2775638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5pPr>
      <a:lvl6pPr marL="3392447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6pPr>
      <a:lvl7pPr marL="4009255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7pPr>
      <a:lvl8pPr marL="4626064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8pPr>
      <a:lvl9pPr marL="5242872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1pPr>
      <a:lvl2pPr marL="616809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2pPr>
      <a:lvl3pPr marL="1233617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3pPr>
      <a:lvl4pPr marL="1850426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4pPr>
      <a:lvl5pPr marL="2467234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5pPr>
      <a:lvl6pPr marL="3084043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6pPr>
      <a:lvl7pPr marL="3700851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7pPr>
      <a:lvl8pPr marL="4317660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8pPr>
      <a:lvl9pPr marL="4934468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jp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63AA6F-AFA9-10A4-6BD8-56F305D51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記号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AB058E9-671A-4F89-5A2A-BC89BFB74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9" y="805963"/>
            <a:ext cx="3037160" cy="75929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1469CB0-B2B1-F4B4-79E1-E0B089A1C3E1}"/>
              </a:ext>
            </a:extLst>
          </p:cNvPr>
          <p:cNvSpPr/>
          <p:nvPr/>
        </p:nvSpPr>
        <p:spPr>
          <a:xfrm>
            <a:off x="1949992" y="1988956"/>
            <a:ext cx="7033988" cy="2072503"/>
          </a:xfrm>
          <a:prstGeom prst="rect">
            <a:avLst/>
          </a:prstGeom>
          <a:solidFill>
            <a:srgbClr val="FDD3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4月マスク">
            <a:extLst>
              <a:ext uri="{FF2B5EF4-FFF2-40B4-BE49-F238E27FC236}">
                <a16:creationId xmlns:a16="http://schemas.microsoft.com/office/drawing/2014/main" id="{61B363A4-E89F-48BC-A641-7AB6E6168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05"/>
            <a:ext cx="9250590" cy="13099420"/>
          </a:xfrm>
          <a:prstGeom prst="rect">
            <a:avLst/>
          </a:prstGeom>
        </p:spPr>
      </p:pic>
      <p:graphicFrame>
        <p:nvGraphicFramePr>
          <p:cNvPr id="2" name="表-文字">
            <a:extLst>
              <a:ext uri="{FF2B5EF4-FFF2-40B4-BE49-F238E27FC236}">
                <a16:creationId xmlns:a16="http://schemas.microsoft.com/office/drawing/2014/main" id="{3D4E3E44-5CC2-3FFB-E0B9-5725253BEB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548476"/>
              </p:ext>
            </p:extLst>
          </p:nvPr>
        </p:nvGraphicFramePr>
        <p:xfrm>
          <a:off x="568029" y="2247901"/>
          <a:ext cx="8117596" cy="10086121"/>
        </p:xfrm>
        <a:graphic>
          <a:graphicData uri="http://schemas.openxmlformats.org/drawingml/2006/table">
            <a:tbl>
              <a:tblPr firstRow="1" bandRow="1"/>
              <a:tblGrid>
                <a:gridCol w="1443836">
                  <a:extLst>
                    <a:ext uri="{9D8B030D-6E8A-4147-A177-3AD203B41FA5}">
                      <a16:colId xmlns:a16="http://schemas.microsoft.com/office/drawing/2014/main" val="3539356748"/>
                    </a:ext>
                  </a:extLst>
                </a:gridCol>
                <a:gridCol w="224840">
                  <a:extLst>
                    <a:ext uri="{9D8B030D-6E8A-4147-A177-3AD203B41FA5}">
                      <a16:colId xmlns:a16="http://schemas.microsoft.com/office/drawing/2014/main" val="2071386764"/>
                    </a:ext>
                  </a:extLst>
                </a:gridCol>
                <a:gridCol w="1443600">
                  <a:extLst>
                    <a:ext uri="{9D8B030D-6E8A-4147-A177-3AD203B41FA5}">
                      <a16:colId xmlns:a16="http://schemas.microsoft.com/office/drawing/2014/main" val="3752617128"/>
                    </a:ext>
                  </a:extLst>
                </a:gridCol>
                <a:gridCol w="224840">
                  <a:extLst>
                    <a:ext uri="{9D8B030D-6E8A-4147-A177-3AD203B41FA5}">
                      <a16:colId xmlns:a16="http://schemas.microsoft.com/office/drawing/2014/main" val="3959892291"/>
                    </a:ext>
                  </a:extLst>
                </a:gridCol>
                <a:gridCol w="1443600">
                  <a:extLst>
                    <a:ext uri="{9D8B030D-6E8A-4147-A177-3AD203B41FA5}">
                      <a16:colId xmlns:a16="http://schemas.microsoft.com/office/drawing/2014/main" val="686182156"/>
                    </a:ext>
                  </a:extLst>
                </a:gridCol>
                <a:gridCol w="224840">
                  <a:extLst>
                    <a:ext uri="{9D8B030D-6E8A-4147-A177-3AD203B41FA5}">
                      <a16:colId xmlns:a16="http://schemas.microsoft.com/office/drawing/2014/main" val="1892003418"/>
                    </a:ext>
                  </a:extLst>
                </a:gridCol>
                <a:gridCol w="1443600">
                  <a:extLst>
                    <a:ext uri="{9D8B030D-6E8A-4147-A177-3AD203B41FA5}">
                      <a16:colId xmlns:a16="http://schemas.microsoft.com/office/drawing/2014/main" val="3227849202"/>
                    </a:ext>
                  </a:extLst>
                </a:gridCol>
                <a:gridCol w="224840">
                  <a:extLst>
                    <a:ext uri="{9D8B030D-6E8A-4147-A177-3AD203B41FA5}">
                      <a16:colId xmlns:a16="http://schemas.microsoft.com/office/drawing/2014/main" val="3922567047"/>
                    </a:ext>
                  </a:extLst>
                </a:gridCol>
                <a:gridCol w="1443600">
                  <a:extLst>
                    <a:ext uri="{9D8B030D-6E8A-4147-A177-3AD203B41FA5}">
                      <a16:colId xmlns:a16="http://schemas.microsoft.com/office/drawing/2014/main" val="2990988470"/>
                    </a:ext>
                  </a:extLst>
                </a:gridCol>
              </a:tblGrid>
              <a:tr h="17856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81738"/>
                  </a:ext>
                </a:extLst>
              </a:tr>
              <a:tr h="2916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2826674"/>
                  </a:ext>
                </a:extLst>
              </a:tr>
              <a:tr h="17856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"/>
                        </a:lnSpc>
                      </a:pPr>
                      <a:endParaRPr kumimoji="1" lang="ja-JP" altLang="en-US" sz="1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400" dirty="0">
                        <a:ln>
                          <a:noFill/>
                        </a:ln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618850"/>
                  </a:ext>
                </a:extLst>
              </a:tr>
              <a:tr h="29052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2356202"/>
                  </a:ext>
                </a:extLst>
              </a:tr>
              <a:tr h="17856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45166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20805"/>
                  </a:ext>
                </a:extLst>
              </a:tr>
              <a:tr h="17856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06084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9697464"/>
                  </a:ext>
                </a:extLst>
              </a:tr>
              <a:tr h="17856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4656333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101" y="4382907"/>
            <a:ext cx="1392054" cy="91138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5AF181F-0FB7-F776-1650-64022C31DB0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3" y="2485021"/>
            <a:ext cx="1433422" cy="1376540"/>
          </a:xfrm>
          <a:prstGeom prst="rect">
            <a:avLst/>
          </a:prstGeom>
        </p:spPr>
      </p:pic>
      <p:pic>
        <p:nvPicPr>
          <p:cNvPr id="9" name="図 8" descr="ウィンドウ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52C6CD2-6492-800F-5457-C7ED116CD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41" y="10776829"/>
            <a:ext cx="2387600" cy="1498600"/>
          </a:xfrm>
          <a:prstGeom prst="rect">
            <a:avLst/>
          </a:prstGeom>
        </p:spPr>
      </p:pic>
      <p:pic>
        <p:nvPicPr>
          <p:cNvPr id="11" name="図 10" descr="ゲームの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5196E7A-6098-49BB-7533-53FB23FD8B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66" y="11106539"/>
            <a:ext cx="1003300" cy="698500"/>
          </a:xfrm>
          <a:prstGeom prst="rect">
            <a:avLst/>
          </a:prstGeom>
        </p:spPr>
      </p:pic>
      <p:sp>
        <p:nvSpPr>
          <p:cNvPr id="4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2306363" y="5270024"/>
            <a:ext cx="1319006" cy="797764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紫黒米ごはん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鶏肉の照り焼き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野菜のあえ物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すまし汁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お祝い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ゼリー 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000000-0008-0000-0000-000037000000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 bwMode="auto">
          <a:xfrm>
            <a:off x="566325" y="4600760"/>
            <a:ext cx="1464037" cy="112933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28" y="4389749"/>
            <a:ext cx="1336101" cy="89553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92" y="4389748"/>
            <a:ext cx="1324748" cy="89553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77" y="4371369"/>
            <a:ext cx="1324748" cy="92292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SpPr txBox="1"/>
          <p:nvPr/>
        </p:nvSpPr>
        <p:spPr>
          <a:xfrm>
            <a:off x="3918465" y="5296834"/>
            <a:ext cx="1336101" cy="63998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ソフトメン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きつねうどん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ささかまのゆかり揚げ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レタスサラダ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SpPr txBox="1"/>
          <p:nvPr/>
        </p:nvSpPr>
        <p:spPr>
          <a:xfrm>
            <a:off x="5569828" y="5388002"/>
            <a:ext cx="1427590" cy="63998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麦ごはん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ポークカレー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海藻サラダ</a:t>
            </a:r>
            <a:r>
              <a:rPr lang="ja-JP" altLang="en-US" sz="800" dirty="0"/>
              <a:t> </a:t>
            </a:r>
            <a:endParaRPr kumimoji="1" lang="ja-JP" altLang="en-US" sz="8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SpPr txBox="1"/>
          <p:nvPr/>
        </p:nvSpPr>
        <p:spPr>
          <a:xfrm>
            <a:off x="7249597" y="5240191"/>
            <a:ext cx="1336101" cy="65525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食パン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いちごジャム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国産キャベツメンチカツ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添えサニーレタス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野菜スープ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6" y="6451503"/>
            <a:ext cx="1292226" cy="87341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49" y="6449367"/>
            <a:ext cx="1272527" cy="87341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47" y="6463881"/>
            <a:ext cx="1336101" cy="85889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63" y="6463881"/>
            <a:ext cx="1304469" cy="82934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47" y="6452751"/>
            <a:ext cx="1272527" cy="807232"/>
          </a:xfrm>
          <a:prstGeom prst="rect">
            <a:avLst/>
          </a:prstGeom>
        </p:spPr>
      </p:pic>
      <p:sp>
        <p:nvSpPr>
          <p:cNvPr id="24" name="テキスト ボックス 17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SpPr txBox="1"/>
          <p:nvPr/>
        </p:nvSpPr>
        <p:spPr>
          <a:xfrm>
            <a:off x="566325" y="7373129"/>
            <a:ext cx="1292226" cy="6358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肉そぼろ丼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切干大根のサラダ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キャベツのみそ汁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18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SpPr txBox="1"/>
          <p:nvPr/>
        </p:nvSpPr>
        <p:spPr>
          <a:xfrm>
            <a:off x="2269840" y="7384438"/>
            <a:ext cx="1355530" cy="6358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dirty="0"/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ごはん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鉄っこひじき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肉じゃが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ビーンズサラダ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19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SpPr txBox="1"/>
          <p:nvPr/>
        </p:nvSpPr>
        <p:spPr>
          <a:xfrm>
            <a:off x="3961947" y="7384438"/>
            <a:ext cx="1292226" cy="6358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dirty="0"/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中華めん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醤油ラーメン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豆腐ナゲット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さっぱりサラダ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0">
            <a:extLst>
              <a:ext uri="{FF2B5EF4-FFF2-40B4-BE49-F238E27FC236}">
                <a16:creationId xmlns:a16="http://schemas.microsoft.com/office/drawing/2014/main" id="{00000000-0008-0000-0000-000015000000}"/>
              </a:ext>
            </a:extLst>
          </p:cNvPr>
          <p:cNvSpPr txBox="1"/>
          <p:nvPr/>
        </p:nvSpPr>
        <p:spPr>
          <a:xfrm>
            <a:off x="5626484" y="7354530"/>
            <a:ext cx="1208702" cy="74781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麦ごはん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鮭の唐揚げ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のり和え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油揚げのみそ汁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1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SpPr txBox="1"/>
          <p:nvPr/>
        </p:nvSpPr>
        <p:spPr>
          <a:xfrm>
            <a:off x="7306147" y="7384438"/>
            <a:ext cx="1165074" cy="70249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dirty="0"/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コッペパン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ラ･フランスジャム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ジャーマンポテト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ミネストローネ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52" y="222872"/>
            <a:ext cx="5936708" cy="1619718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192D87E-61DD-AD67-A441-D9C1FC0CE653}"/>
              </a:ext>
            </a:extLst>
          </p:cNvPr>
          <p:cNvSpPr/>
          <p:nvPr/>
        </p:nvSpPr>
        <p:spPr>
          <a:xfrm>
            <a:off x="3803843" y="423407"/>
            <a:ext cx="1842920" cy="1268368"/>
          </a:xfrm>
          <a:prstGeom prst="rect">
            <a:avLst/>
          </a:prstGeom>
          <a:solidFill>
            <a:srgbClr val="FFF7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2660021" y="672306"/>
            <a:ext cx="4363520" cy="771364"/>
          </a:xfrm>
          <a:prstGeom prst="rect">
            <a:avLst/>
          </a:prstGeom>
          <a:solidFill>
            <a:srgbClr val="FEF4F8"/>
          </a:solidFill>
          <a:ln w="38100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 </a:t>
            </a:r>
            <a:r>
              <a:rPr lang="ja-JP" altLang="en-US" sz="40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４月の学校給食</a:t>
            </a:r>
            <a:endParaRPr kumimoji="1" lang="ja-JP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3DA7CF5-5E49-323C-72D7-521C81713B7B}"/>
              </a:ext>
            </a:extLst>
          </p:cNvPr>
          <p:cNvSpPr/>
          <p:nvPr/>
        </p:nvSpPr>
        <p:spPr>
          <a:xfrm>
            <a:off x="6245523" y="12430919"/>
            <a:ext cx="2799417" cy="556743"/>
          </a:xfrm>
          <a:prstGeom prst="rect">
            <a:avLst/>
          </a:prstGeom>
          <a:solidFill>
            <a:srgbClr val="FEF4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</a:rPr>
              <a:t>ーイラスト　食育フォーラム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</a:rPr>
              <a:t>給食＆食育だよりセレクトブック　引用ー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DD00DA94-F75B-F020-81F7-DC008E879E1F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4" y="8513109"/>
            <a:ext cx="1314378" cy="829341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B76DBC50-33AE-D338-C1EC-B4647944DAA7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1" y="8513109"/>
            <a:ext cx="1314378" cy="829341"/>
          </a:xfrm>
          <a:prstGeom prst="rect">
            <a:avLst/>
          </a:prstGeom>
        </p:spPr>
      </p:pic>
      <p:pic>
        <p:nvPicPr>
          <p:cNvPr id="37" name="図 36" descr="トレイの上にある料理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FB573A2-C8DC-646F-4D95-B7F2259E7129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51" y="8513109"/>
            <a:ext cx="1314378" cy="829341"/>
          </a:xfrm>
          <a:prstGeom prst="rect">
            <a:avLst/>
          </a:prstGeom>
        </p:spPr>
      </p:pic>
      <p:pic>
        <p:nvPicPr>
          <p:cNvPr id="39" name="図 38" descr="トレイの上にあるスー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29D0F66-14CF-AD91-7397-BDDA2AE51FD0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84" y="8513109"/>
            <a:ext cx="1314378" cy="829341"/>
          </a:xfrm>
          <a:prstGeom prst="rect">
            <a:avLst/>
          </a:prstGeom>
        </p:spPr>
      </p:pic>
      <p:sp>
        <p:nvSpPr>
          <p:cNvPr id="40" name="テキスト ボックス 17">
            <a:extLst>
              <a:ext uri="{FF2B5EF4-FFF2-40B4-BE49-F238E27FC236}">
                <a16:creationId xmlns:a16="http://schemas.microsoft.com/office/drawing/2014/main" id="{6A9F0F72-3D63-F0B6-5450-CA07927B6930}"/>
              </a:ext>
            </a:extLst>
          </p:cNvPr>
          <p:cNvSpPr txBox="1"/>
          <p:nvPr/>
        </p:nvSpPr>
        <p:spPr>
          <a:xfrm>
            <a:off x="613403" y="9477602"/>
            <a:ext cx="1292226" cy="6358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麦ごはん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麻婆豆腐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ツナとコーンのサラダ  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17">
            <a:extLst>
              <a:ext uri="{FF2B5EF4-FFF2-40B4-BE49-F238E27FC236}">
                <a16:creationId xmlns:a16="http://schemas.microsoft.com/office/drawing/2014/main" id="{A596A331-D64C-B36D-BD9B-F560B980D2E0}"/>
              </a:ext>
            </a:extLst>
          </p:cNvPr>
          <p:cNvSpPr txBox="1"/>
          <p:nvPr/>
        </p:nvSpPr>
        <p:spPr>
          <a:xfrm>
            <a:off x="2265934" y="9440138"/>
            <a:ext cx="1292226" cy="6358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ごはん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さばの塩焼き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キャベツの浅漬け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豚汁  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17">
            <a:extLst>
              <a:ext uri="{FF2B5EF4-FFF2-40B4-BE49-F238E27FC236}">
                <a16:creationId xmlns:a16="http://schemas.microsoft.com/office/drawing/2014/main" id="{1509E42F-D0E6-0F9D-D68B-A4E52A69A8AA}"/>
              </a:ext>
            </a:extLst>
          </p:cNvPr>
          <p:cNvSpPr txBox="1"/>
          <p:nvPr/>
        </p:nvSpPr>
        <p:spPr>
          <a:xfrm>
            <a:off x="3918465" y="9440139"/>
            <a:ext cx="1292226" cy="6358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 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ソフトメン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わかめうどん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パリパリサラダ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プリン  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17">
            <a:extLst>
              <a:ext uri="{FF2B5EF4-FFF2-40B4-BE49-F238E27FC236}">
                <a16:creationId xmlns:a16="http://schemas.microsoft.com/office/drawing/2014/main" id="{A0C453D9-4E49-8BDB-882B-4B6910DEA366}"/>
              </a:ext>
            </a:extLst>
          </p:cNvPr>
          <p:cNvSpPr txBox="1"/>
          <p:nvPr/>
        </p:nvSpPr>
        <p:spPr>
          <a:xfrm>
            <a:off x="5582533" y="9477602"/>
            <a:ext cx="1450561" cy="74781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麦ごはん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豚肉のアップルソースかけ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ほうれん草のおかか和え 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なめこ</a:t>
            </a:r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汁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17">
            <a:extLst>
              <a:ext uri="{FF2B5EF4-FFF2-40B4-BE49-F238E27FC236}">
                <a16:creationId xmlns:a16="http://schemas.microsoft.com/office/drawing/2014/main" id="{7DDB261B-19EB-956A-6E38-07178E13EF4F}"/>
              </a:ext>
            </a:extLst>
          </p:cNvPr>
          <p:cNvSpPr txBox="1"/>
          <p:nvPr/>
        </p:nvSpPr>
        <p:spPr>
          <a:xfrm>
            <a:off x="7282317" y="9572702"/>
            <a:ext cx="1450561" cy="6358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ウインナードッグパン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添えグリーンカールレタス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ワンタンスープ  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17">
            <a:extLst>
              <a:ext uri="{FF2B5EF4-FFF2-40B4-BE49-F238E27FC236}">
                <a16:creationId xmlns:a16="http://schemas.microsoft.com/office/drawing/2014/main" id="{69DA435E-AD4F-C457-4192-A47CF6CD6D73}"/>
              </a:ext>
            </a:extLst>
          </p:cNvPr>
          <p:cNvSpPr txBox="1"/>
          <p:nvPr/>
        </p:nvSpPr>
        <p:spPr>
          <a:xfrm>
            <a:off x="627605" y="11524417"/>
            <a:ext cx="1292226" cy="75101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麦ごはん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鶏肉の唐揚げ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マカロニサラダ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具沢山みそ汁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17">
            <a:extLst>
              <a:ext uri="{FF2B5EF4-FFF2-40B4-BE49-F238E27FC236}">
                <a16:creationId xmlns:a16="http://schemas.microsoft.com/office/drawing/2014/main" id="{3655081A-3BCE-DA57-4FC1-69562A5B7BDF}"/>
              </a:ext>
            </a:extLst>
          </p:cNvPr>
          <p:cNvSpPr txBox="1"/>
          <p:nvPr/>
        </p:nvSpPr>
        <p:spPr>
          <a:xfrm>
            <a:off x="3932960" y="11524417"/>
            <a:ext cx="1292226" cy="6985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中華めん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みそラーメン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こんにゃくサラダ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ヨーグルト  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4F6D0E1B-A88D-1BF6-47B4-DD4CC02D7B1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17" y="8544957"/>
            <a:ext cx="1314378" cy="856616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4D7FDBE-C07C-EDC2-2DAD-62DB28032473}"/>
              </a:ext>
            </a:extLst>
          </p:cNvPr>
          <p:cNvSpPr/>
          <p:nvPr/>
        </p:nvSpPr>
        <p:spPr>
          <a:xfrm>
            <a:off x="2047811" y="2007345"/>
            <a:ext cx="6717729" cy="2072346"/>
          </a:xfrm>
          <a:prstGeom prst="rect">
            <a:avLst/>
          </a:prstGeom>
          <a:solidFill>
            <a:srgbClr val="FEF4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00000000-0008-0000-0000-00003800000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95" y="2105500"/>
            <a:ext cx="2394048" cy="189751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567" y="2590682"/>
            <a:ext cx="1277230" cy="1230437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3" y="10619384"/>
            <a:ext cx="1283589" cy="905033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86" y="10616848"/>
            <a:ext cx="1305843" cy="9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AA05E4E-7152-43F6-8773-17DB2B815646}" vid="{AFE183F0-9628-4C59-9BBE-ABD71B0A48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762</TotalTime>
  <Words>215</Words>
  <Application>Microsoft Office PowerPoint</Application>
  <PresentationFormat>ユーザー設定</PresentationFormat>
  <Paragraphs>82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kengakusha</dc:creator>
  <cp:lastModifiedBy>鈴木　美智代</cp:lastModifiedBy>
  <cp:revision>25</cp:revision>
  <cp:lastPrinted>2025-04-24T06:51:26Z</cp:lastPrinted>
  <dcterms:created xsi:type="dcterms:W3CDTF">2025-01-29T02:23:59Z</dcterms:created>
  <dcterms:modified xsi:type="dcterms:W3CDTF">2025-05-19T07:35:49Z</dcterms:modified>
</cp:coreProperties>
</file>