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B6ED1C2-752E-4DAC-929A-8F4A424D5A05}">
          <p14:sldIdLst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45" autoAdjust="0"/>
  </p:normalViewPr>
  <p:slideViewPr>
    <p:cSldViewPr snapToGrid="0">
      <p:cViewPr varScale="1">
        <p:scale>
          <a:sx n="81" d="100"/>
          <a:sy n="81" d="100"/>
        </p:scale>
        <p:origin x="10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33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7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3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45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80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7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47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15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80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02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30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0DB94-47B6-47EA-8A9C-A01C7B5A1F89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F9E5B-AB21-42B8-8931-BA603E16E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44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61319" y="907494"/>
            <a:ext cx="5760000" cy="356696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代表的な製品等の写真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複数枚掲載可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320" y="4645590"/>
            <a:ext cx="5760000" cy="2160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400" dirty="0" smtClean="0"/>
              <a:t>紹介文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44768" y="819505"/>
            <a:ext cx="2880000" cy="2520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400" dirty="0" smtClean="0"/>
              <a:t>製品紹介ホームページ</a:t>
            </a:r>
            <a:r>
              <a:rPr kumimoji="1" lang="en-US" altLang="ja-JP" sz="1400" dirty="0" smtClean="0"/>
              <a:t>QR</a:t>
            </a:r>
            <a:r>
              <a:rPr kumimoji="1" lang="ja-JP" altLang="en-US" sz="1400" dirty="0" smtClean="0"/>
              <a:t>コード</a:t>
            </a:r>
            <a:endParaRPr kumimoji="1" lang="en-US" altLang="ja-JP" sz="1400" dirty="0" smtClean="0"/>
          </a:p>
          <a:p>
            <a:r>
              <a:rPr kumimoji="1" lang="en-US" altLang="ja-JP" sz="1400" dirty="0" smtClean="0"/>
              <a:t>※URL</a:t>
            </a:r>
            <a:r>
              <a:rPr kumimoji="1" lang="ja-JP" altLang="en-US" sz="1400" dirty="0" smtClean="0"/>
              <a:t>をいただければこちらで作成も可能です</a:t>
            </a:r>
            <a:r>
              <a:rPr kumimoji="1" lang="ja-JP" altLang="en-US" sz="1400" dirty="0"/>
              <a:t>。</a:t>
            </a:r>
            <a:endParaRPr kumimoji="1" lang="en-US" altLang="ja-JP" sz="14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44768" y="3433254"/>
            <a:ext cx="2880000" cy="337233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400" dirty="0" smtClean="0"/>
              <a:t>会社情報・問合せ先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・住所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・電話番号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・メールアドレス</a:t>
            </a:r>
            <a:endParaRPr kumimoji="1" lang="en-US" altLang="ja-JP" sz="1400" dirty="0" smtClean="0"/>
          </a:p>
          <a:p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1319" y="413617"/>
            <a:ext cx="5760000" cy="360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2400" dirty="0"/>
              <a:t>会社</a:t>
            </a:r>
            <a:r>
              <a:rPr kumimoji="1" lang="ja-JP" altLang="en-US" sz="2400" dirty="0" smtClean="0"/>
              <a:t>名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23043" y="-12199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400" dirty="0" smtClean="0"/>
              <a:t>別紙＿紹介資料　</a:t>
            </a:r>
            <a:endParaRPr kumimoji="1"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387719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94" b="134"/>
          <a:stretch/>
        </p:blipFill>
        <p:spPr>
          <a:xfrm>
            <a:off x="6169909" y="737658"/>
            <a:ext cx="2896397" cy="323426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35918" y="4335120"/>
            <a:ext cx="5760000" cy="2301496"/>
          </a:xfrm>
          <a:prstGeom prst="rect">
            <a:avLst/>
          </a:prstGeom>
          <a:noFill/>
          <a:ln w="12700">
            <a:solidFill>
              <a:srgbClr val="00ADDA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dirty="0"/>
              <a:t>　</a:t>
            </a:r>
            <a:r>
              <a:rPr kumimoji="1" lang="en-US" altLang="ja-JP" dirty="0" smtClean="0"/>
              <a:t>BUDDY</a:t>
            </a:r>
            <a:r>
              <a:rPr kumimoji="1" lang="ja-JP" altLang="en-US" dirty="0" smtClean="0"/>
              <a:t>は自律走行機能と、誰でも簡単操作が可能な</a:t>
            </a:r>
            <a:r>
              <a:rPr kumimoji="1" lang="en-US" altLang="ja-JP" dirty="0" smtClean="0"/>
              <a:t>UI</a:t>
            </a:r>
            <a:r>
              <a:rPr kumimoji="1" lang="ja-JP" altLang="en-US" dirty="0" smtClean="0"/>
              <a:t>を活用し、配膳下膳など現場業務全般のサポートが可能なロボットです。具体的にはエレベータ連携により</a:t>
            </a:r>
            <a:r>
              <a:rPr kumimoji="1" lang="en-US" altLang="ja-JP" dirty="0" smtClean="0"/>
              <a:t>BUDDY</a:t>
            </a:r>
            <a:r>
              <a:rPr kumimoji="1" lang="ja-JP" altLang="en-US" dirty="0" smtClean="0"/>
              <a:t>自らエレベータを乗り降りし、複数階層での行動を可能にします。また、</a:t>
            </a:r>
            <a:r>
              <a:rPr kumimoji="1" lang="en-US" altLang="ja-JP" dirty="0" smtClean="0"/>
              <a:t>BUDDY</a:t>
            </a:r>
            <a:r>
              <a:rPr kumimoji="1" lang="ja-JP" altLang="en-US" dirty="0" smtClean="0"/>
              <a:t>に標準搭載されているカメラで動画を撮影し</a:t>
            </a:r>
            <a:r>
              <a:rPr kumimoji="1" lang="en-US" altLang="ja-JP" dirty="0" smtClean="0"/>
              <a:t>AI</a:t>
            </a:r>
            <a:r>
              <a:rPr kumimoji="1" lang="ja-JP" altLang="en-US" dirty="0" smtClean="0"/>
              <a:t>で顔認証解析することで、会員管理への活用や、介護現場での見守り・警備での活用を想定しています。</a:t>
            </a:r>
            <a:endParaRPr kumimoji="1" lang="en-US" altLang="ja-JP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70776" y="1978191"/>
            <a:ext cx="928682" cy="3008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製品紹介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0783" y="439930"/>
            <a:ext cx="5760000" cy="4398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SOCIALROBOTICS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/>
          <a:srcRect r="34594" b="33632"/>
          <a:stretch/>
        </p:blipFill>
        <p:spPr>
          <a:xfrm>
            <a:off x="372115" y="1002957"/>
            <a:ext cx="5538407" cy="3299841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4"/>
          <a:srcRect l="4590" t="5579" r="5350" b="4359"/>
          <a:stretch/>
        </p:blipFill>
        <p:spPr>
          <a:xfrm>
            <a:off x="6980772" y="2277360"/>
            <a:ext cx="1295999" cy="1296000"/>
          </a:xfrm>
          <a:prstGeom prst="rect">
            <a:avLst/>
          </a:prstGeom>
        </p:spPr>
      </p:pic>
      <p:sp>
        <p:nvSpPr>
          <p:cNvPr id="6" name="角丸四角形 5"/>
          <p:cNvSpPr/>
          <p:nvPr/>
        </p:nvSpPr>
        <p:spPr>
          <a:xfrm>
            <a:off x="6271189" y="4222987"/>
            <a:ext cx="2700000" cy="2390581"/>
          </a:xfrm>
          <a:prstGeom prst="roundRect">
            <a:avLst>
              <a:gd name="adj" fmla="val 11354"/>
            </a:avLst>
          </a:prstGeom>
          <a:noFill/>
          <a:ln w="190500">
            <a:solidFill>
              <a:srgbClr val="00AD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 anchorCtr="0"/>
          <a:lstStyle/>
          <a:p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会社情報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SOCIAL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ROBOTICS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（本社）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東京都八王子市美山町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2161-21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（工場）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南相馬市小高区飯崎字南原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65-1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菊池製作所内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　話　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080-9092-3292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　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" y="427049"/>
            <a:ext cx="575908" cy="575908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-113517" y="13552"/>
            <a:ext cx="872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（参考）お送りいただいたデータをもとに、このように編集させていただきます。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190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7883</TotalTime>
  <Words>204</Words>
  <Application>Microsoft Office PowerPoint</Application>
  <PresentationFormat>画面に合わせる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濵名瞬</dc:creator>
  <cp:lastModifiedBy>濵名瞬</cp:lastModifiedBy>
  <cp:revision>23</cp:revision>
  <cp:lastPrinted>2023-03-08T06:03:18Z</cp:lastPrinted>
  <dcterms:created xsi:type="dcterms:W3CDTF">2023-03-01T08:12:13Z</dcterms:created>
  <dcterms:modified xsi:type="dcterms:W3CDTF">2023-03-13T08:11:14Z</dcterms:modified>
</cp:coreProperties>
</file>