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showGuides="1">
      <p:cViewPr varScale="1">
        <p:scale>
          <a:sx n="57" d="100"/>
          <a:sy n="57" d="100"/>
        </p:scale>
        <p:origin x="2630" y="67"/>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14574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361789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170878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389954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102305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326066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361066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1512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167265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93411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D9F1FC-0E99-43A7-A2C6-CD8855DF33F2}"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27005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6D9F1FC-0E99-43A7-A2C6-CD8855DF33F2}" type="datetimeFigureOut">
              <a:rPr kumimoji="1" lang="ja-JP" altLang="en-US" smtClean="0"/>
              <a:t>2024/12/27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AFBA448-F0B3-49A4-9BAA-B7CABE0CC17C}" type="slidenum">
              <a:rPr kumimoji="1" lang="ja-JP" altLang="en-US" smtClean="0"/>
              <a:t>‹#›</a:t>
            </a:fld>
            <a:endParaRPr kumimoji="1" lang="ja-JP" altLang="en-US"/>
          </a:p>
        </p:txBody>
      </p:sp>
    </p:spTree>
    <p:extLst>
      <p:ext uri="{BB962C8B-B14F-4D97-AF65-F5344CB8AC3E}">
        <p14:creationId xmlns:p14="http://schemas.microsoft.com/office/powerpoint/2010/main" val="3822021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12"/>
            <a:ext cx="6858000" cy="9695291"/>
          </a:xfrm>
          <a:prstGeom prst="rect">
            <a:avLst/>
          </a:prstGeom>
        </p:spPr>
      </p:pic>
      <p:sp>
        <p:nvSpPr>
          <p:cNvPr id="6" name="角丸四角形 5"/>
          <p:cNvSpPr/>
          <p:nvPr/>
        </p:nvSpPr>
        <p:spPr>
          <a:xfrm>
            <a:off x="304800" y="6021570"/>
            <a:ext cx="6304547" cy="1890146"/>
          </a:xfrm>
          <a:prstGeom prst="roundRect">
            <a:avLst>
              <a:gd name="adj" fmla="val 84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3429000" y="6501397"/>
            <a:ext cx="0" cy="1353553"/>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77515" y="5957771"/>
            <a:ext cx="5470358" cy="523220"/>
          </a:xfrm>
          <a:prstGeom prst="rect">
            <a:avLst/>
          </a:prstGeom>
          <a:noFill/>
        </p:spPr>
        <p:txBody>
          <a:bodyPr wrap="square" rtlCol="0">
            <a:spAutoFit/>
          </a:bodyPr>
          <a:lstStyle/>
          <a:p>
            <a:pPr algn="ctr"/>
            <a:r>
              <a:rPr kumimoji="1" lang="ja-JP" altLang="en-US" sz="2800" dirty="0">
                <a:solidFill>
                  <a:srgbClr val="FF0000"/>
                </a:solidFill>
                <a:latin typeface="HGS創英角ｺﾞｼｯｸUB" panose="020B0900000000000000" pitchFamily="50" charset="-128"/>
                <a:ea typeface="HGS創英角ｺﾞｼｯｸUB" panose="020B0900000000000000" pitchFamily="50" charset="-128"/>
              </a:rPr>
              <a:t>１月２４日</a:t>
            </a:r>
            <a:r>
              <a:rPr kumimoji="1" lang="ja-JP" altLang="en-US" sz="2800" dirty="0">
                <a:latin typeface="HGS創英角ｺﾞｼｯｸUB" panose="020B0900000000000000" pitchFamily="50" charset="-128"/>
                <a:ea typeface="HGS創英角ｺﾞｼｯｸUB" panose="020B0900000000000000" pitchFamily="50" charset="-128"/>
              </a:rPr>
              <a:t>（金）開催</a:t>
            </a:r>
          </a:p>
        </p:txBody>
      </p:sp>
      <p:sp>
        <p:nvSpPr>
          <p:cNvPr id="11" name="テキスト ボックス 10"/>
          <p:cNvSpPr txBox="1"/>
          <p:nvPr/>
        </p:nvSpPr>
        <p:spPr>
          <a:xfrm>
            <a:off x="322848" y="6726776"/>
            <a:ext cx="3178345" cy="1184940"/>
          </a:xfrm>
          <a:prstGeom prst="rect">
            <a:avLst/>
          </a:prstGeom>
          <a:noFill/>
        </p:spPr>
        <p:txBody>
          <a:bodyPr wrap="square" rtlCol="0">
            <a:spAutoFit/>
          </a:bodyPr>
          <a:lstStyle/>
          <a:p>
            <a:r>
              <a:rPr kumimoji="1" lang="en-US" altLang="ja-JP" sz="1600" dirty="0"/>
              <a:t>《</a:t>
            </a:r>
            <a:r>
              <a:rPr kumimoji="1" lang="ja-JP" altLang="en-US" sz="1600" dirty="0"/>
              <a:t>対象</a:t>
            </a:r>
            <a:r>
              <a:rPr kumimoji="1" lang="en-US" altLang="ja-JP" sz="1600" dirty="0"/>
              <a:t>》</a:t>
            </a:r>
            <a:r>
              <a:rPr kumimoji="1" lang="ja-JP" altLang="en-US" sz="1600" dirty="0"/>
              <a:t>６か月～</a:t>
            </a:r>
            <a:r>
              <a:rPr kumimoji="1" lang="en-US" altLang="ja-JP" sz="1600" dirty="0"/>
              <a:t>1</a:t>
            </a:r>
            <a:r>
              <a:rPr kumimoji="1" lang="ja-JP" altLang="en-US" sz="1600" dirty="0"/>
              <a:t>歳</a:t>
            </a:r>
            <a:r>
              <a:rPr kumimoji="1" lang="en-US" altLang="ja-JP" sz="1600" dirty="0"/>
              <a:t>7</a:t>
            </a:r>
            <a:r>
              <a:rPr kumimoji="1" lang="ja-JP" altLang="en-US" sz="1600" dirty="0"/>
              <a:t>か月まで</a:t>
            </a:r>
            <a:endParaRPr kumimoji="1" lang="en-US" altLang="ja-JP" sz="1600" dirty="0"/>
          </a:p>
          <a:p>
            <a:r>
              <a:rPr kumimoji="1" lang="ja-JP" altLang="en-US" sz="1200" dirty="0"/>
              <a:t>　　　　　　　（令和</a:t>
            </a:r>
            <a:r>
              <a:rPr kumimoji="1" lang="en-US" altLang="ja-JP" sz="1200" dirty="0"/>
              <a:t>6</a:t>
            </a:r>
            <a:r>
              <a:rPr kumimoji="1" lang="ja-JP" altLang="en-US" sz="1200" dirty="0"/>
              <a:t>年度</a:t>
            </a:r>
            <a:r>
              <a:rPr kumimoji="1" lang="en-US" altLang="ja-JP" sz="1200" dirty="0"/>
              <a:t>2</a:t>
            </a:r>
            <a:r>
              <a:rPr kumimoji="1" lang="ja-JP" altLang="en-US" sz="1200" dirty="0"/>
              <a:t>歳未満）</a:t>
            </a:r>
            <a:endParaRPr kumimoji="1" lang="en-US" altLang="ja-JP" sz="1200" dirty="0"/>
          </a:p>
          <a:p>
            <a:r>
              <a:rPr kumimoji="1" lang="en-US" altLang="ja-JP" sz="1600" dirty="0"/>
              <a:t>《</a:t>
            </a:r>
            <a:r>
              <a:rPr kumimoji="1" lang="ja-JP" altLang="en-US" sz="1600" dirty="0"/>
              <a:t>時間</a:t>
            </a:r>
            <a:r>
              <a:rPr kumimoji="1" lang="en-US" altLang="ja-JP" sz="1600" dirty="0"/>
              <a:t>》10</a:t>
            </a:r>
            <a:r>
              <a:rPr kumimoji="1" lang="ja-JP" altLang="en-US" sz="1600" dirty="0"/>
              <a:t>：</a:t>
            </a:r>
            <a:r>
              <a:rPr kumimoji="1" lang="en-US" altLang="ja-JP" sz="1600" dirty="0"/>
              <a:t>00</a:t>
            </a:r>
            <a:r>
              <a:rPr kumimoji="1" lang="ja-JP" altLang="en-US" sz="1600" dirty="0"/>
              <a:t>～</a:t>
            </a:r>
            <a:r>
              <a:rPr kumimoji="1" lang="en-US" altLang="ja-JP" sz="1600" dirty="0"/>
              <a:t>10</a:t>
            </a:r>
            <a:r>
              <a:rPr kumimoji="1" lang="ja-JP" altLang="en-US" sz="1600" dirty="0"/>
              <a:t>：</a:t>
            </a:r>
            <a:r>
              <a:rPr kumimoji="1" lang="en-US" altLang="ja-JP" sz="1600" dirty="0"/>
              <a:t>30</a:t>
            </a:r>
          </a:p>
          <a:p>
            <a:r>
              <a:rPr kumimoji="1" lang="en-US" altLang="ja-JP" sz="1600" dirty="0"/>
              <a:t>《</a:t>
            </a:r>
            <a:r>
              <a:rPr kumimoji="1" lang="ja-JP" altLang="en-US" sz="1600" dirty="0"/>
              <a:t>定員</a:t>
            </a:r>
            <a:r>
              <a:rPr kumimoji="1" lang="en-US" altLang="ja-JP" sz="1600" dirty="0"/>
              <a:t>》</a:t>
            </a:r>
            <a:r>
              <a:rPr kumimoji="1" lang="ja-JP" altLang="en-US" sz="1600" dirty="0">
                <a:solidFill>
                  <a:srgbClr val="FF0000"/>
                </a:solidFill>
              </a:rPr>
              <a:t>満員になりました</a:t>
            </a:r>
            <a:endParaRPr kumimoji="1" lang="en-US" altLang="ja-JP" sz="1600" dirty="0">
              <a:solidFill>
                <a:srgbClr val="FF0000"/>
              </a:solidFill>
            </a:endParaRPr>
          </a:p>
          <a:p>
            <a:r>
              <a:rPr kumimoji="1" lang="ja-JP" altLang="en-US" sz="1100" dirty="0"/>
              <a:t>　　　　　　　　（事前申し込み含む）</a:t>
            </a:r>
          </a:p>
        </p:txBody>
      </p:sp>
      <p:sp>
        <p:nvSpPr>
          <p:cNvPr id="14" name="正方形/長方形 13"/>
          <p:cNvSpPr/>
          <p:nvPr/>
        </p:nvSpPr>
        <p:spPr>
          <a:xfrm>
            <a:off x="1152892" y="6544790"/>
            <a:ext cx="1506220" cy="18198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648578" y="6779058"/>
            <a:ext cx="2813383" cy="1169551"/>
          </a:xfrm>
          <a:prstGeom prst="rect">
            <a:avLst/>
          </a:prstGeom>
          <a:noFill/>
        </p:spPr>
        <p:txBody>
          <a:bodyPr wrap="square" rtlCol="0">
            <a:spAutoFit/>
          </a:bodyPr>
          <a:lstStyle/>
          <a:p>
            <a:r>
              <a:rPr kumimoji="1" lang="en-US" altLang="ja-JP" sz="1600" dirty="0"/>
              <a:t>《</a:t>
            </a:r>
            <a:r>
              <a:rPr kumimoji="1" lang="ja-JP" altLang="en-US" sz="1600" dirty="0"/>
              <a:t>対象</a:t>
            </a:r>
            <a:r>
              <a:rPr kumimoji="1" lang="en-US" altLang="ja-JP" sz="1600" dirty="0"/>
              <a:t>》1</a:t>
            </a:r>
            <a:r>
              <a:rPr kumimoji="1" lang="ja-JP" altLang="en-US" sz="1600" dirty="0"/>
              <a:t>歳</a:t>
            </a:r>
            <a:r>
              <a:rPr kumimoji="1" lang="en-US" altLang="ja-JP" sz="1600" dirty="0"/>
              <a:t>8</a:t>
            </a:r>
            <a:r>
              <a:rPr kumimoji="1" lang="ja-JP" altLang="en-US" sz="1600"/>
              <a:t>か月</a:t>
            </a:r>
            <a:r>
              <a:rPr kumimoji="1" lang="ja-JP" altLang="en-US" sz="1600" dirty="0"/>
              <a:t>～</a:t>
            </a:r>
            <a:r>
              <a:rPr kumimoji="1" lang="en-US" altLang="ja-JP" sz="1600" dirty="0"/>
              <a:t>4</a:t>
            </a:r>
            <a:r>
              <a:rPr kumimoji="1" lang="ja-JP" altLang="en-US" sz="1600" dirty="0"/>
              <a:t>歳まで</a:t>
            </a:r>
            <a:endParaRPr kumimoji="1" lang="en-US" altLang="ja-JP" sz="1600" dirty="0"/>
          </a:p>
          <a:p>
            <a:r>
              <a:rPr kumimoji="1" lang="ja-JP" altLang="en-US" sz="1100" dirty="0"/>
              <a:t>　　　　　　　（令和</a:t>
            </a:r>
            <a:r>
              <a:rPr kumimoji="1" lang="en-US" altLang="ja-JP" sz="1100" dirty="0"/>
              <a:t>6</a:t>
            </a:r>
            <a:r>
              <a:rPr kumimoji="1" lang="ja-JP" altLang="en-US" sz="1100" dirty="0"/>
              <a:t>年度</a:t>
            </a:r>
            <a:r>
              <a:rPr kumimoji="1" lang="en-US" altLang="ja-JP" sz="1100" dirty="0"/>
              <a:t>2</a:t>
            </a:r>
            <a:r>
              <a:rPr kumimoji="1" lang="ja-JP" altLang="en-US" sz="1100" dirty="0"/>
              <a:t>歳以上）</a:t>
            </a:r>
            <a:endParaRPr kumimoji="1" lang="en-US" altLang="ja-JP" sz="1100" dirty="0"/>
          </a:p>
          <a:p>
            <a:r>
              <a:rPr kumimoji="1" lang="en-US" altLang="ja-JP" sz="1600" dirty="0"/>
              <a:t>《</a:t>
            </a:r>
            <a:r>
              <a:rPr kumimoji="1" lang="ja-JP" altLang="en-US" sz="1600" dirty="0"/>
              <a:t>時間</a:t>
            </a:r>
            <a:r>
              <a:rPr kumimoji="1" lang="en-US" altLang="ja-JP" sz="1600" dirty="0"/>
              <a:t>》11</a:t>
            </a:r>
            <a:r>
              <a:rPr kumimoji="1" lang="ja-JP" altLang="en-US" sz="1600" dirty="0"/>
              <a:t>：</a:t>
            </a:r>
            <a:r>
              <a:rPr kumimoji="1" lang="en-US" altLang="ja-JP" sz="1600" dirty="0"/>
              <a:t>00</a:t>
            </a:r>
            <a:r>
              <a:rPr kumimoji="1" lang="ja-JP" altLang="en-US" sz="1600" dirty="0"/>
              <a:t>～</a:t>
            </a:r>
            <a:r>
              <a:rPr kumimoji="1" lang="en-US" altLang="ja-JP" sz="1600" dirty="0"/>
              <a:t>12</a:t>
            </a:r>
            <a:r>
              <a:rPr kumimoji="1" lang="ja-JP" altLang="en-US" sz="1600" dirty="0"/>
              <a:t>：</a:t>
            </a:r>
            <a:r>
              <a:rPr kumimoji="1" lang="en-US" altLang="ja-JP" sz="1600" dirty="0"/>
              <a:t>00</a:t>
            </a:r>
          </a:p>
          <a:p>
            <a:r>
              <a:rPr kumimoji="1" lang="en-US" altLang="ja-JP" sz="1600" dirty="0"/>
              <a:t>《</a:t>
            </a:r>
            <a:r>
              <a:rPr kumimoji="1" lang="ja-JP" altLang="en-US" sz="1600" dirty="0"/>
              <a:t>定員</a:t>
            </a:r>
            <a:r>
              <a:rPr kumimoji="1" lang="en-US" altLang="ja-JP" sz="1600" dirty="0"/>
              <a:t>》</a:t>
            </a:r>
            <a:r>
              <a:rPr kumimoji="1" lang="ja-JP" altLang="en-US" sz="1600" dirty="0">
                <a:solidFill>
                  <a:srgbClr val="FF0000"/>
                </a:solidFill>
              </a:rPr>
              <a:t>先着</a:t>
            </a:r>
            <a:r>
              <a:rPr kumimoji="1" lang="en-US" altLang="ja-JP" sz="1600" dirty="0">
                <a:solidFill>
                  <a:srgbClr val="FF0000"/>
                </a:solidFill>
              </a:rPr>
              <a:t>15</a:t>
            </a:r>
            <a:r>
              <a:rPr kumimoji="1" lang="ja-JP" altLang="en-US" sz="1600" dirty="0">
                <a:solidFill>
                  <a:srgbClr val="FF0000"/>
                </a:solidFill>
              </a:rPr>
              <a:t>名</a:t>
            </a:r>
            <a:endParaRPr kumimoji="1" lang="en-US" altLang="ja-JP" sz="1600" dirty="0">
              <a:solidFill>
                <a:srgbClr val="FF0000"/>
              </a:solidFill>
            </a:endParaRPr>
          </a:p>
          <a:p>
            <a:r>
              <a:rPr kumimoji="1" lang="ja-JP" altLang="en-US" sz="1100" dirty="0"/>
              <a:t>　　　　　　　　（事前申し込み含む）</a:t>
            </a:r>
          </a:p>
        </p:txBody>
      </p:sp>
      <p:sp>
        <p:nvSpPr>
          <p:cNvPr id="10" name="テキスト ボックス 9"/>
          <p:cNvSpPr txBox="1"/>
          <p:nvPr/>
        </p:nvSpPr>
        <p:spPr>
          <a:xfrm>
            <a:off x="538413" y="6390305"/>
            <a:ext cx="2735179" cy="369332"/>
          </a:xfrm>
          <a:prstGeom prst="rect">
            <a:avLst/>
          </a:prstGeom>
          <a:noFill/>
        </p:spPr>
        <p:txBody>
          <a:bodyPr wrap="square" rtlCol="0">
            <a:spAutoFit/>
          </a:bodyPr>
          <a:lstStyle/>
          <a:p>
            <a:pPr algn="ctr"/>
            <a:r>
              <a:rPr kumimoji="1" lang="ja-JP" altLang="en-US" dirty="0"/>
              <a:t>ベビーの部</a:t>
            </a:r>
          </a:p>
        </p:txBody>
      </p:sp>
      <p:sp>
        <p:nvSpPr>
          <p:cNvPr id="17" name="正方形/長方形 16"/>
          <p:cNvSpPr/>
          <p:nvPr/>
        </p:nvSpPr>
        <p:spPr>
          <a:xfrm>
            <a:off x="4302160" y="6536249"/>
            <a:ext cx="1506220" cy="18198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687681" y="6381764"/>
            <a:ext cx="2735179" cy="369332"/>
          </a:xfrm>
          <a:prstGeom prst="rect">
            <a:avLst/>
          </a:prstGeom>
          <a:noFill/>
        </p:spPr>
        <p:txBody>
          <a:bodyPr wrap="square" rtlCol="0">
            <a:spAutoFit/>
          </a:bodyPr>
          <a:lstStyle/>
          <a:p>
            <a:pPr algn="ctr"/>
            <a:r>
              <a:rPr kumimoji="1" lang="ja-JP" altLang="en-US" dirty="0"/>
              <a:t>リトルの部</a:t>
            </a:r>
          </a:p>
        </p:txBody>
      </p:sp>
      <p:sp>
        <p:nvSpPr>
          <p:cNvPr id="20" name="テキスト ボックス 19"/>
          <p:cNvSpPr txBox="1"/>
          <p:nvPr/>
        </p:nvSpPr>
        <p:spPr>
          <a:xfrm>
            <a:off x="361950" y="7888952"/>
            <a:ext cx="6318250" cy="461665"/>
          </a:xfrm>
          <a:prstGeom prst="rect">
            <a:avLst/>
          </a:prstGeom>
          <a:noFill/>
        </p:spPr>
        <p:txBody>
          <a:bodyPr wrap="square" rtlCol="0">
            <a:spAutoFit/>
          </a:bodyPr>
          <a:lstStyle/>
          <a:p>
            <a:r>
              <a:rPr kumimoji="1" lang="ja-JP" altLang="en-US" sz="1200" dirty="0">
                <a:solidFill>
                  <a:srgbClr val="FF0000"/>
                </a:solidFill>
              </a:rPr>
              <a:t>リトルの部は工作時間があります。汚れてもいい服装でご参加ください。</a:t>
            </a:r>
            <a:endParaRPr kumimoji="1" lang="en-US" altLang="ja-JP" sz="1200" dirty="0">
              <a:solidFill>
                <a:srgbClr val="FF0000"/>
              </a:solidFill>
            </a:endParaRPr>
          </a:p>
          <a:p>
            <a:r>
              <a:rPr kumimoji="1" lang="en-US" altLang="ja-JP" sz="1200" u="sng" dirty="0"/>
              <a:t>※</a:t>
            </a:r>
            <a:r>
              <a:rPr kumimoji="1" lang="ja-JP" altLang="en-US" sz="1200" u="sng" dirty="0"/>
              <a:t>ベビー・リトルどちらに参加したらいいかわからない場合はお気軽にご相談ください</a:t>
            </a:r>
            <a:r>
              <a:rPr kumimoji="1" lang="ja-JP" altLang="en-US" sz="1200" dirty="0"/>
              <a:t>。</a:t>
            </a:r>
          </a:p>
        </p:txBody>
      </p:sp>
      <p:sp>
        <p:nvSpPr>
          <p:cNvPr id="21" name="楕円 20"/>
          <p:cNvSpPr/>
          <p:nvPr/>
        </p:nvSpPr>
        <p:spPr>
          <a:xfrm>
            <a:off x="304800" y="8877300"/>
            <a:ext cx="1028700" cy="1028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36954" y="8920071"/>
            <a:ext cx="1138989" cy="276999"/>
          </a:xfrm>
          <a:prstGeom prst="rect">
            <a:avLst/>
          </a:prstGeom>
          <a:noFill/>
        </p:spPr>
        <p:txBody>
          <a:bodyPr wrap="square" rtlCol="0">
            <a:spAutoFit/>
          </a:bodyPr>
          <a:lstStyle/>
          <a:p>
            <a:pPr algn="ctr"/>
            <a:r>
              <a:rPr kumimoji="1" lang="ja-JP" altLang="en-US" sz="1200" dirty="0">
                <a:solidFill>
                  <a:schemeClr val="bg1"/>
                </a:solidFill>
              </a:rPr>
              <a:t>申込締切</a:t>
            </a:r>
          </a:p>
        </p:txBody>
      </p:sp>
      <p:sp>
        <p:nvSpPr>
          <p:cNvPr id="23" name="テキスト ボックス 22"/>
          <p:cNvSpPr txBox="1"/>
          <p:nvPr/>
        </p:nvSpPr>
        <p:spPr>
          <a:xfrm>
            <a:off x="124827" y="9125012"/>
            <a:ext cx="1363242" cy="677108"/>
          </a:xfrm>
          <a:prstGeom prst="rect">
            <a:avLst/>
          </a:prstGeom>
          <a:noFill/>
        </p:spPr>
        <p:txBody>
          <a:bodyPr wrap="square" rtlCol="0">
            <a:spAutoFit/>
          </a:bodyPr>
          <a:lstStyle/>
          <a:p>
            <a:pPr algn="ctr"/>
            <a:r>
              <a:rPr kumimoji="1" lang="en-US" altLang="ja-JP" sz="2000">
                <a:solidFill>
                  <a:schemeClr val="bg1"/>
                </a:solidFill>
                <a:latin typeface="HG丸ｺﾞｼｯｸM-PRO" panose="020F0600000000000000" pitchFamily="50" charset="-128"/>
                <a:ea typeface="HG丸ｺﾞｼｯｸM-PRO" panose="020F0600000000000000" pitchFamily="50" charset="-128"/>
              </a:rPr>
              <a:t>1/22</a:t>
            </a:r>
            <a:endParaRPr kumimoji="1" lang="en-US" altLang="ja-JP" sz="20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bg1"/>
                </a:solidFill>
                <a:latin typeface="HG丸ｺﾞｼｯｸM-PRO" panose="020F0600000000000000" pitchFamily="50" charset="-128"/>
                <a:ea typeface="HG丸ｺﾞｼｯｸM-PRO" panose="020F0600000000000000" pitchFamily="50" charset="-128"/>
              </a:rPr>
              <a:t>（水）</a:t>
            </a:r>
          </a:p>
        </p:txBody>
      </p:sp>
      <p:sp>
        <p:nvSpPr>
          <p:cNvPr id="24" name="テキスト ボックス 23"/>
          <p:cNvSpPr txBox="1"/>
          <p:nvPr/>
        </p:nvSpPr>
        <p:spPr>
          <a:xfrm>
            <a:off x="3648578" y="9463566"/>
            <a:ext cx="2015621" cy="246221"/>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市</a:t>
            </a:r>
            <a:r>
              <a:rPr kumimoji="1" lang="en-US" altLang="ja-JP" sz="1000" dirty="0">
                <a:latin typeface="HG丸ｺﾞｼｯｸM-PRO" panose="020F0600000000000000" pitchFamily="50" charset="-128"/>
                <a:ea typeface="HG丸ｺﾞｼｯｸM-PRO" panose="020F0600000000000000" pitchFamily="50" charset="-128"/>
              </a:rPr>
              <a:t>HP</a:t>
            </a:r>
            <a:r>
              <a:rPr kumimoji="1" lang="ja-JP" altLang="en-US" sz="1000" dirty="0">
                <a:latin typeface="HG丸ｺﾞｼｯｸM-PRO" panose="020F0600000000000000" pitchFamily="50" charset="-128"/>
                <a:ea typeface="HG丸ｺﾞｼｯｸM-PRO" panose="020F0600000000000000" pitchFamily="50" charset="-128"/>
              </a:rPr>
              <a:t>申込フォームからでも→</a:t>
            </a:r>
          </a:p>
        </p:txBody>
      </p:sp>
      <p:sp>
        <p:nvSpPr>
          <p:cNvPr id="25" name="テキスト ボックス 24"/>
          <p:cNvSpPr txBox="1"/>
          <p:nvPr/>
        </p:nvSpPr>
        <p:spPr>
          <a:xfrm>
            <a:off x="249655" y="8424404"/>
            <a:ext cx="6318250"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講師：西山　聡美　先生（ピアノ講師</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リトミック研究センター指導員会員）</a:t>
            </a: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091" y="8975808"/>
            <a:ext cx="752359" cy="752357"/>
          </a:xfrm>
          <a:prstGeom prst="rect">
            <a:avLst/>
          </a:prstGeom>
        </p:spPr>
      </p:pic>
    </p:spTree>
    <p:extLst>
      <p:ext uri="{BB962C8B-B14F-4D97-AF65-F5344CB8AC3E}">
        <p14:creationId xmlns:p14="http://schemas.microsoft.com/office/powerpoint/2010/main" val="19725221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162</Words>
  <Application>Microsoft Office PowerPoint</Application>
  <PresentationFormat>A4 210 x 297 mm</PresentationFormat>
  <Paragraphs>20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HGS創英角ｺﾞｼｯｸUB</vt:lpstr>
      <vt:lpstr>HG丸ｺﾞｼｯｸM-PRO</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黒木貴恵</dc:creator>
  <cp:lastModifiedBy>黒木　貴恵</cp:lastModifiedBy>
  <cp:revision>16</cp:revision>
  <cp:lastPrinted>2024-05-27T03:59:37Z</cp:lastPrinted>
  <dcterms:created xsi:type="dcterms:W3CDTF">2024-04-01T04:27:50Z</dcterms:created>
  <dcterms:modified xsi:type="dcterms:W3CDTF">2024-12-27T04:27:56Z</dcterms:modified>
</cp:coreProperties>
</file>